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256" r:id="rId5"/>
    <p:sldId id="263" r:id="rId6"/>
    <p:sldId id="262" r:id="rId7"/>
    <p:sldId id="295" r:id="rId8"/>
    <p:sldId id="315" r:id="rId9"/>
    <p:sldId id="339" r:id="rId10"/>
    <p:sldId id="345" r:id="rId11"/>
    <p:sldId id="344" r:id="rId12"/>
    <p:sldId id="341" r:id="rId13"/>
    <p:sldId id="342" r:id="rId14"/>
    <p:sldId id="343" r:id="rId15"/>
    <p:sldId id="340" r:id="rId16"/>
    <p:sldId id="338" r:id="rId17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6280B"/>
    <a:srgbClr val="942D0B"/>
    <a:srgbClr val="F6BF73"/>
    <a:srgbClr val="F9D4A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9882BD-4E9F-40AD-B077-D0387798D752}" v="221" dt="2022-12-30T15:18:21.102"/>
  </p1510:revLst>
</p1510:revInfo>
</file>

<file path=ppt/tableStyles.xml><?xml version="1.0" encoding="utf-8"?>
<a:tblStyleLst xmlns:a="http://schemas.openxmlformats.org/drawingml/2006/main" def="{125E5076-3810-47DD-B79F-674D7AD40C0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1245" autoAdjust="0"/>
  </p:normalViewPr>
  <p:slideViewPr>
    <p:cSldViewPr snapToGrid="0">
      <p:cViewPr varScale="1">
        <p:scale>
          <a:sx n="67" d="100"/>
          <a:sy n="67" d="100"/>
        </p:scale>
        <p:origin x="7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40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9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E09D6-AD2B-4EA2-983B-CF3D9FA19257}" type="datetimeFigureOut">
              <a:rPr lang="es-ES" smtClean="0"/>
              <a:t>03/04/2023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8D937-A791-4A1B-9FE7-309CD98BDED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1303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77F1D-06C5-4D5B-AE0F-034A8D48021B}" type="datetime1">
              <a:rPr lang="es-ES" smtClean="0"/>
              <a:pPr/>
              <a:t>03/04/2023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5D79418-37EB-4378-AD22-89DBB000B0DA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764642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D79418-37EB-4378-AD22-89DBB000B0DA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1543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D79418-37EB-4378-AD22-89DBB000B0DA}" type="slidenum">
              <a:rPr lang="es-ES" noProof="0" smtClean="0"/>
              <a:t>6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43364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DD826893-9059-400D-A708-615823828BC9}"/>
              </a:ext>
            </a:extLst>
          </p:cNvPr>
          <p:cNvGrpSpPr/>
          <p:nvPr userDrawn="1"/>
        </p:nvGrpSpPr>
        <p:grpSpPr bwMode="ltGray">
          <a:xfrm>
            <a:off x="7232499" y="-159283"/>
            <a:ext cx="4959501" cy="5525761"/>
            <a:chOff x="7232499" y="-159283"/>
            <a:chExt cx="4959501" cy="5525761"/>
          </a:xfrm>
          <a:solidFill>
            <a:srgbClr val="76280B">
              <a:alpha val="60000"/>
            </a:srgbClr>
          </a:solidFill>
        </p:grpSpPr>
        <p:pic>
          <p:nvPicPr>
            <p:cNvPr id="10" name="Gráfico 9" descr="Engranaje simple">
              <a:extLst>
                <a:ext uri="{FF2B5EF4-FFF2-40B4-BE49-F238E27FC236}">
                  <a16:creationId xmlns:a16="http://schemas.microsoft.com/office/drawing/2014/main" id="{4BD7AE3B-6321-488C-8378-B441F7AC62C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11" name="Gráfico 10" descr="Engranaje simple">
              <a:extLst>
                <a:ext uri="{FF2B5EF4-FFF2-40B4-BE49-F238E27FC236}">
                  <a16:creationId xmlns:a16="http://schemas.microsoft.com/office/drawing/2014/main" id="{52566813-48BF-44A8-9FBD-C9035FDE14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14" name="Gráfico 13" descr="Engranaje simple">
              <a:extLst>
                <a:ext uri="{FF2B5EF4-FFF2-40B4-BE49-F238E27FC236}">
                  <a16:creationId xmlns:a16="http://schemas.microsoft.com/office/drawing/2014/main" id="{C9098912-FEFB-4951-B070-7ED0F1D45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486478"/>
              <a:ext cx="2880000" cy="2880000"/>
            </a:xfrm>
            <a:prstGeom prst="rect">
              <a:avLst/>
            </a:prstGeom>
          </p:spPr>
        </p:pic>
        <p:pic>
          <p:nvPicPr>
            <p:cNvPr id="15" name="Gráfico 14" descr="Engranaje simple">
              <a:extLst>
                <a:ext uri="{FF2B5EF4-FFF2-40B4-BE49-F238E27FC236}">
                  <a16:creationId xmlns:a16="http://schemas.microsoft.com/office/drawing/2014/main" id="{7187CCFC-946C-4708-98C2-CC97857A5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sp>
        <p:nvSpPr>
          <p:cNvPr id="9" name="Rectángulo 8"/>
          <p:cNvSpPr/>
          <p:nvPr/>
        </p:nvSpPr>
        <p:spPr bwMode="ltGray">
          <a:xfrm>
            <a:off x="1704975" y="2598834"/>
            <a:ext cx="8782050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28293" y="2742465"/>
            <a:ext cx="8494463" cy="1373070"/>
          </a:xfrm>
        </p:spPr>
        <p:txBody>
          <a:bodyPr rtlCol="0" anchor="b">
            <a:noAutofit/>
          </a:bodyPr>
          <a:lstStyle>
            <a:lvl1pPr algn="ctr">
              <a:defRPr sz="5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799" y="4394039"/>
            <a:ext cx="8493957" cy="11176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112956" y="5936187"/>
            <a:ext cx="2743200" cy="365125"/>
          </a:xfrm>
        </p:spPr>
        <p:txBody>
          <a:bodyPr rtlCol="0"/>
          <a:lstStyle/>
          <a:p>
            <a:pPr rtl="0"/>
            <a:fld id="{CCAC9898-19F9-4AE2-BC7D-7733AAB5D6C7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1242296" y="5936188"/>
            <a:ext cx="6870660" cy="365125"/>
          </a:xfrm>
        </p:spPr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0A59AF3-34E3-4F2D-B219-533C8164A410}"/>
              </a:ext>
            </a:extLst>
          </p:cNvPr>
          <p:cNvSpPr/>
          <p:nvPr userDrawn="1"/>
        </p:nvSpPr>
        <p:spPr>
          <a:xfrm>
            <a:off x="0" y="2590078"/>
            <a:ext cx="1602997" cy="1660332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B98DDA9-3997-4600-985C-44C2CABD0BA3}"/>
              </a:ext>
            </a:extLst>
          </p:cNvPr>
          <p:cNvSpPr/>
          <p:nvPr userDrawn="1"/>
        </p:nvSpPr>
        <p:spPr>
          <a:xfrm>
            <a:off x="10606797" y="2590077"/>
            <a:ext cx="1602997" cy="166033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0803518" y="2750779"/>
            <a:ext cx="1171888" cy="1356442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889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9F6BBB30-80DB-4A1B-9DD3-A090C4EF2F33}"/>
              </a:ext>
            </a:extLst>
          </p:cNvPr>
          <p:cNvGrpSpPr/>
          <p:nvPr userDrawn="1"/>
        </p:nvGrpSpPr>
        <p:grpSpPr bwMode="ltGray">
          <a:xfrm rot="5400000">
            <a:off x="7251814" y="1766245"/>
            <a:ext cx="4959501" cy="5224009"/>
            <a:chOff x="7232499" y="-159283"/>
            <a:chExt cx="4959501" cy="5224009"/>
          </a:xfrm>
          <a:solidFill>
            <a:srgbClr val="76280B">
              <a:alpha val="60000"/>
            </a:srgbClr>
          </a:solidFill>
        </p:grpSpPr>
        <p:pic>
          <p:nvPicPr>
            <p:cNvPr id="18" name="Gráfico 17" descr="Engranaje simple">
              <a:extLst>
                <a:ext uri="{FF2B5EF4-FFF2-40B4-BE49-F238E27FC236}">
                  <a16:creationId xmlns:a16="http://schemas.microsoft.com/office/drawing/2014/main" id="{4FC3313D-A401-4847-ABED-CDF1803D06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19" name="Gráfico 18" descr="Engranaje simple">
              <a:extLst>
                <a:ext uri="{FF2B5EF4-FFF2-40B4-BE49-F238E27FC236}">
                  <a16:creationId xmlns:a16="http://schemas.microsoft.com/office/drawing/2014/main" id="{62BA598A-71EC-4BD4-8924-8F16E990AF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20" name="Gráfico 19" descr="Engranaje simple">
              <a:extLst>
                <a:ext uri="{FF2B5EF4-FFF2-40B4-BE49-F238E27FC236}">
                  <a16:creationId xmlns:a16="http://schemas.microsoft.com/office/drawing/2014/main" id="{2086399E-589B-48EE-B396-961A783106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184726"/>
              <a:ext cx="2880000" cy="2880000"/>
            </a:xfrm>
            <a:prstGeom prst="rect">
              <a:avLst/>
            </a:prstGeom>
          </p:spPr>
        </p:pic>
        <p:pic>
          <p:nvPicPr>
            <p:cNvPr id="21" name="Gráfico 20" descr="Engranaje simple">
              <a:extLst>
                <a:ext uri="{FF2B5EF4-FFF2-40B4-BE49-F238E27FC236}">
                  <a16:creationId xmlns:a16="http://schemas.microsoft.com/office/drawing/2014/main" id="{F2A039E4-F69C-4905-B047-6891B77F8C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970240"/>
            <a:ext cx="10437812" cy="321164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 bwMode="ltGray">
          <a:xfrm>
            <a:off x="175260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-3554" y="609600"/>
            <a:ext cx="1602997" cy="1368198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329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38446" y="2336873"/>
            <a:ext cx="5608336" cy="3599313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4329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9303581" y="5936187"/>
            <a:ext cx="2743200" cy="365125"/>
          </a:xfrm>
        </p:spPr>
        <p:txBody>
          <a:bodyPr rtlCol="0"/>
          <a:lstStyle/>
          <a:p>
            <a:pPr rtl="0"/>
            <a:fld id="{816074A6-A6C7-4061-BD2B-4D937C891401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432921" y="5936188"/>
            <a:ext cx="6870660" cy="365125"/>
          </a:xfrm>
        </p:spPr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40074" y="753227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20702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9F6BBB30-80DB-4A1B-9DD3-A090C4EF2F33}"/>
              </a:ext>
            </a:extLst>
          </p:cNvPr>
          <p:cNvGrpSpPr/>
          <p:nvPr userDrawn="1"/>
        </p:nvGrpSpPr>
        <p:grpSpPr bwMode="ltGray">
          <a:xfrm rot="5400000">
            <a:off x="7251814" y="1766245"/>
            <a:ext cx="4959501" cy="5224009"/>
            <a:chOff x="7232499" y="-159283"/>
            <a:chExt cx="4959501" cy="5224009"/>
          </a:xfrm>
          <a:solidFill>
            <a:srgbClr val="76280B">
              <a:alpha val="60000"/>
            </a:srgbClr>
          </a:solidFill>
        </p:grpSpPr>
        <p:pic>
          <p:nvPicPr>
            <p:cNvPr id="18" name="Gráfico 17" descr="Engranaje simple">
              <a:extLst>
                <a:ext uri="{FF2B5EF4-FFF2-40B4-BE49-F238E27FC236}">
                  <a16:creationId xmlns:a16="http://schemas.microsoft.com/office/drawing/2014/main" id="{4FC3313D-A401-4847-ABED-CDF1803D06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19" name="Gráfico 18" descr="Engranaje simple">
              <a:extLst>
                <a:ext uri="{FF2B5EF4-FFF2-40B4-BE49-F238E27FC236}">
                  <a16:creationId xmlns:a16="http://schemas.microsoft.com/office/drawing/2014/main" id="{62BA598A-71EC-4BD4-8924-8F16E990AF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20" name="Gráfico 19" descr="Engranaje simple">
              <a:extLst>
                <a:ext uri="{FF2B5EF4-FFF2-40B4-BE49-F238E27FC236}">
                  <a16:creationId xmlns:a16="http://schemas.microsoft.com/office/drawing/2014/main" id="{2086399E-589B-48EE-B396-961A783106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184726"/>
              <a:ext cx="2880000" cy="2880000"/>
            </a:xfrm>
            <a:prstGeom prst="rect">
              <a:avLst/>
            </a:prstGeom>
          </p:spPr>
        </p:pic>
        <p:pic>
          <p:nvPicPr>
            <p:cNvPr id="21" name="Gráfico 20" descr="Engranaje simple">
              <a:extLst>
                <a:ext uri="{FF2B5EF4-FFF2-40B4-BE49-F238E27FC236}">
                  <a16:creationId xmlns:a16="http://schemas.microsoft.com/office/drawing/2014/main" id="{F2A039E4-F69C-4905-B047-6891B77F8C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970240"/>
            <a:ext cx="10437812" cy="321164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 bwMode="ltGray">
          <a:xfrm>
            <a:off x="175260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-3554" y="609600"/>
            <a:ext cx="1602997" cy="1368198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329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2432922" y="2336872"/>
            <a:ext cx="2620817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9303581" y="5936187"/>
            <a:ext cx="2743200" cy="365125"/>
          </a:xfrm>
        </p:spPr>
        <p:txBody>
          <a:bodyPr rtlCol="0"/>
          <a:lstStyle/>
          <a:p>
            <a:pPr rtl="0"/>
            <a:fld id="{465E95DC-3AD1-45CB-9A2D-DA7F0A119F27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432921" y="5936188"/>
            <a:ext cx="6870660" cy="365125"/>
          </a:xfrm>
        </p:spPr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40074" y="753227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6" name="Marcador de posición de imagen 2">
            <a:extLst>
              <a:ext uri="{FF2B5EF4-FFF2-40B4-BE49-F238E27FC236}">
                <a16:creationId xmlns:a16="http://schemas.microsoft.com/office/drawing/2014/main" id="{5E59F855-D2A7-4662-804E-17B59CD1A4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13022" y="2327474"/>
            <a:ext cx="6833757" cy="3608712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275739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panorámic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1090482"/>
          </a:xfrm>
        </p:spPr>
        <p:txBody>
          <a:bodyPr rtlCol="0" anchor="ctr" anchorCtr="0">
            <a:normAutofit/>
          </a:bodyPr>
          <a:lstStyle>
            <a:lvl1pPr>
              <a:defRPr sz="2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6E5772-A878-4BEC-B480-C8A8B58445B8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3" name="Marcador de posición de SmartArt 12">
            <a:extLst>
              <a:ext uri="{FF2B5EF4-FFF2-40B4-BE49-F238E27FC236}">
                <a16:creationId xmlns:a16="http://schemas.microsoft.com/office/drawing/2014/main" id="{DBD7FBFD-679C-4A5B-A176-220004B60453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680321" y="386862"/>
            <a:ext cx="9614617" cy="3867638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 elemento gráfico SmartArt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25996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22B243BA-55F2-42F1-B294-0EB708FCD888}"/>
              </a:ext>
            </a:extLst>
          </p:cNvPr>
          <p:cNvGrpSpPr/>
          <p:nvPr userDrawn="1"/>
        </p:nvGrpSpPr>
        <p:grpSpPr>
          <a:xfrm rot="10800000">
            <a:off x="108452" y="75467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3" name="Gráfico 12" descr="Engranaje simple">
              <a:extLst>
                <a:ext uri="{FF2B5EF4-FFF2-40B4-BE49-F238E27FC236}">
                  <a16:creationId xmlns:a16="http://schemas.microsoft.com/office/drawing/2014/main" id="{46408269-63CF-4017-AC0D-C35B044D30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4" name="Gráfico 13" descr="Engranaje simple">
              <a:extLst>
                <a:ext uri="{FF2B5EF4-FFF2-40B4-BE49-F238E27FC236}">
                  <a16:creationId xmlns:a16="http://schemas.microsoft.com/office/drawing/2014/main" id="{7A3695B4-ADE3-45A9-8119-67D5F83A8C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5" name="Gráfico 14" descr="Engranaje simple">
              <a:extLst>
                <a:ext uri="{FF2B5EF4-FFF2-40B4-BE49-F238E27FC236}">
                  <a16:creationId xmlns:a16="http://schemas.microsoft.com/office/drawing/2014/main" id="{6B8F0030-0551-4558-8533-64D2E4838D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6" name="Gráfico 15" descr="Engranaje simple">
              <a:extLst>
                <a:ext uri="{FF2B5EF4-FFF2-40B4-BE49-F238E27FC236}">
                  <a16:creationId xmlns:a16="http://schemas.microsoft.com/office/drawing/2014/main" id="{59607E3E-29E0-44E4-899A-0955FA4D36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7" name="Gráfico 16" descr="Engranaje simple">
              <a:extLst>
                <a:ext uri="{FF2B5EF4-FFF2-40B4-BE49-F238E27FC236}">
                  <a16:creationId xmlns:a16="http://schemas.microsoft.com/office/drawing/2014/main" id="{AD4251FC-462A-4B83-9F84-2358E52E3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F8CC0B-C2C3-4546-9B0B-DD4DE162BEBB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14006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D7FCAB52-C8F0-4659-9B95-C792632631CE}"/>
              </a:ext>
            </a:extLst>
          </p:cNvPr>
          <p:cNvGrpSpPr/>
          <p:nvPr userDrawn="1"/>
        </p:nvGrpSpPr>
        <p:grpSpPr bwMode="ltGray">
          <a:xfrm rot="5400000">
            <a:off x="7251814" y="1766245"/>
            <a:ext cx="4959501" cy="5224009"/>
            <a:chOff x="7232499" y="-159283"/>
            <a:chExt cx="4959501" cy="5224009"/>
          </a:xfrm>
          <a:solidFill>
            <a:srgbClr val="76280B">
              <a:alpha val="60000"/>
            </a:srgbClr>
          </a:solidFill>
        </p:grpSpPr>
        <p:pic>
          <p:nvPicPr>
            <p:cNvPr id="19" name="Gráfico 18" descr="Engranaje simple">
              <a:extLst>
                <a:ext uri="{FF2B5EF4-FFF2-40B4-BE49-F238E27FC236}">
                  <a16:creationId xmlns:a16="http://schemas.microsoft.com/office/drawing/2014/main" id="{5E98770F-9E46-4F69-9A76-F671813AF57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20" name="Gráfico 19" descr="Engranaje simple">
              <a:extLst>
                <a:ext uri="{FF2B5EF4-FFF2-40B4-BE49-F238E27FC236}">
                  <a16:creationId xmlns:a16="http://schemas.microsoft.com/office/drawing/2014/main" id="{F08BF8CF-C3C2-4767-B88B-DE07E6A628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21" name="Gráfico 20" descr="Engranaje simple">
              <a:extLst>
                <a:ext uri="{FF2B5EF4-FFF2-40B4-BE49-F238E27FC236}">
                  <a16:creationId xmlns:a16="http://schemas.microsoft.com/office/drawing/2014/main" id="{E63AFEB7-4AAE-448E-8B0B-C2F2287771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184726"/>
              <a:ext cx="2880000" cy="2880000"/>
            </a:xfrm>
            <a:prstGeom prst="rect">
              <a:avLst/>
            </a:prstGeom>
          </p:spPr>
        </p:pic>
        <p:pic>
          <p:nvPicPr>
            <p:cNvPr id="22" name="Gráfico 21" descr="Engranaje simple">
              <a:extLst>
                <a:ext uri="{FF2B5EF4-FFF2-40B4-BE49-F238E27FC236}">
                  <a16:creationId xmlns:a16="http://schemas.microsoft.com/office/drawing/2014/main" id="{E279C731-1AAF-453A-94B0-6CC2920395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11" name="Imagen 10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Imagen 12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ángulo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12" name="Marcador de posición de texto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E66403-21E8-4414-9317-2F381F0EC5E4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6" name="Cuadro de texto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es-ES" sz="7200" noProof="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Cuadro de texto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es-ES" sz="7200" noProof="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132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8CB2BD5A-C0EC-4AC1-BBF1-851D8321B964}"/>
              </a:ext>
            </a:extLst>
          </p:cNvPr>
          <p:cNvGrpSpPr/>
          <p:nvPr userDrawn="1"/>
        </p:nvGrpSpPr>
        <p:grpSpPr>
          <a:xfrm rot="5400000">
            <a:off x="188826" y="1282475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3" name="Gráfico 12" descr="Engranaje simple">
              <a:extLst>
                <a:ext uri="{FF2B5EF4-FFF2-40B4-BE49-F238E27FC236}">
                  <a16:creationId xmlns:a16="http://schemas.microsoft.com/office/drawing/2014/main" id="{538A56DB-6938-460F-9BB3-A0A34C234B3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4" name="Gráfico 13" descr="Engranaje simple">
              <a:extLst>
                <a:ext uri="{FF2B5EF4-FFF2-40B4-BE49-F238E27FC236}">
                  <a16:creationId xmlns:a16="http://schemas.microsoft.com/office/drawing/2014/main" id="{E2A1D679-9D00-4DC7-82EC-B6C33270E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5" name="Gráfico 14" descr="Engranaje simple">
              <a:extLst>
                <a:ext uri="{FF2B5EF4-FFF2-40B4-BE49-F238E27FC236}">
                  <a16:creationId xmlns:a16="http://schemas.microsoft.com/office/drawing/2014/main" id="{8DFB6E86-77FA-4731-B7FA-5A63254A3E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6" name="Gráfico 15" descr="Engranaje simple">
              <a:extLst>
                <a:ext uri="{FF2B5EF4-FFF2-40B4-BE49-F238E27FC236}">
                  <a16:creationId xmlns:a16="http://schemas.microsoft.com/office/drawing/2014/main" id="{982D40F0-DDB8-45E0-B9D1-5964842C73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7" name="Gráfico 16" descr="Engranaje simple">
              <a:extLst>
                <a:ext uri="{FF2B5EF4-FFF2-40B4-BE49-F238E27FC236}">
                  <a16:creationId xmlns:a16="http://schemas.microsoft.com/office/drawing/2014/main" id="{D744A42C-4948-489C-8EB2-12C65C47E9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9" name="Imagen 8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189" y="5928628"/>
            <a:ext cx="10437812" cy="321164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 bwMode="ltGray">
          <a:xfrm>
            <a:off x="1754188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ángulo 11"/>
          <p:cNvSpPr/>
          <p:nvPr/>
        </p:nvSpPr>
        <p:spPr>
          <a:xfrm>
            <a:off x="-4931" y="4556102"/>
            <a:ext cx="1602997" cy="1368198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77332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2177333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9047994" y="5936187"/>
            <a:ext cx="2743200" cy="365125"/>
          </a:xfrm>
        </p:spPr>
        <p:txBody>
          <a:bodyPr rtlCol="0"/>
          <a:lstStyle/>
          <a:p>
            <a:pPr rtl="0"/>
            <a:fld id="{DA3D612B-8850-44D9-B9B7-4E9774D0618A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177334" y="5936188"/>
            <a:ext cx="6870660" cy="365125"/>
          </a:xfrm>
        </p:spPr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38697" y="4698039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568936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>
            <a:extLst>
              <a:ext uri="{FF2B5EF4-FFF2-40B4-BE49-F238E27FC236}">
                <a16:creationId xmlns:a16="http://schemas.microsoft.com/office/drawing/2014/main" id="{BFC60FB4-27C2-4896-9B64-2DFE33815CE2}"/>
              </a:ext>
            </a:extLst>
          </p:cNvPr>
          <p:cNvGrpSpPr/>
          <p:nvPr userDrawn="1"/>
        </p:nvGrpSpPr>
        <p:grpSpPr bwMode="ltGray">
          <a:xfrm>
            <a:off x="7232499" y="-159283"/>
            <a:ext cx="4959501" cy="5224009"/>
            <a:chOff x="7232499" y="-159283"/>
            <a:chExt cx="4959501" cy="5224009"/>
          </a:xfrm>
          <a:solidFill>
            <a:srgbClr val="76280B">
              <a:alpha val="60000"/>
            </a:srgbClr>
          </a:solidFill>
        </p:grpSpPr>
        <p:pic>
          <p:nvPicPr>
            <p:cNvPr id="24" name="Gráfico 23" descr="Engranaje simple">
              <a:extLst>
                <a:ext uri="{FF2B5EF4-FFF2-40B4-BE49-F238E27FC236}">
                  <a16:creationId xmlns:a16="http://schemas.microsoft.com/office/drawing/2014/main" id="{EE89D477-BED5-4149-965A-0C122D97A01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25" name="Gráfico 24" descr="Engranaje simple">
              <a:extLst>
                <a:ext uri="{FF2B5EF4-FFF2-40B4-BE49-F238E27FC236}">
                  <a16:creationId xmlns:a16="http://schemas.microsoft.com/office/drawing/2014/main" id="{5CCE09A4-D09F-43A2-8459-2E9D3E9602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26" name="Gráfico 25" descr="Engranaje simple">
              <a:extLst>
                <a:ext uri="{FF2B5EF4-FFF2-40B4-BE49-F238E27FC236}">
                  <a16:creationId xmlns:a16="http://schemas.microsoft.com/office/drawing/2014/main" id="{9A46A1B3-2A0B-4FFE-AE15-A11187E434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184726"/>
              <a:ext cx="2880000" cy="2880000"/>
            </a:xfrm>
            <a:prstGeom prst="rect">
              <a:avLst/>
            </a:prstGeom>
          </p:spPr>
        </p:pic>
        <p:pic>
          <p:nvPicPr>
            <p:cNvPr id="27" name="Gráfico 26" descr="Engranaje simple">
              <a:extLst>
                <a:ext uri="{FF2B5EF4-FFF2-40B4-BE49-F238E27FC236}">
                  <a16:creationId xmlns:a16="http://schemas.microsoft.com/office/drawing/2014/main" id="{D4F4A02A-94BC-4984-A372-3B77FC854C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13" name="Imagen 12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Imagen 13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ángulo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8" name="Marcador de posición de texto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9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10" name="Marcador de posición de texto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11" name="Marcador de posición de texto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12" name="Marcador de posición de texto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95D60D-E522-4993-A3B2-B0032B6112A1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528377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D1F89FDF-9788-47AD-B230-0314E7C8D087}"/>
              </a:ext>
            </a:extLst>
          </p:cNvPr>
          <p:cNvGrpSpPr/>
          <p:nvPr userDrawn="1"/>
        </p:nvGrpSpPr>
        <p:grpSpPr>
          <a:xfrm rot="10800000">
            <a:off x="99308" y="75467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9" name="Gráfico 18" descr="Engranaje simple">
              <a:extLst>
                <a:ext uri="{FF2B5EF4-FFF2-40B4-BE49-F238E27FC236}">
                  <a16:creationId xmlns:a16="http://schemas.microsoft.com/office/drawing/2014/main" id="{9CD6B783-A97E-437E-B4E2-F7D761F0A2E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20" name="Gráfico 19" descr="Engranaje simple">
              <a:extLst>
                <a:ext uri="{FF2B5EF4-FFF2-40B4-BE49-F238E27FC236}">
                  <a16:creationId xmlns:a16="http://schemas.microsoft.com/office/drawing/2014/main" id="{4699BB72-0480-4165-8D15-316CEED8CE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21" name="Gráfico 20" descr="Engranaje simple">
              <a:extLst>
                <a:ext uri="{FF2B5EF4-FFF2-40B4-BE49-F238E27FC236}">
                  <a16:creationId xmlns:a16="http://schemas.microsoft.com/office/drawing/2014/main" id="{685C07D9-1911-4085-8555-C992A61B10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22" name="Gráfico 21" descr="Engranaje simple">
              <a:extLst>
                <a:ext uri="{FF2B5EF4-FFF2-40B4-BE49-F238E27FC236}">
                  <a16:creationId xmlns:a16="http://schemas.microsoft.com/office/drawing/2014/main" id="{D621B3C3-2371-4ED0-BC1D-87AABF852B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23" name="Gráfico 22" descr="Engranaje simple">
              <a:extLst>
                <a:ext uri="{FF2B5EF4-FFF2-40B4-BE49-F238E27FC236}">
                  <a16:creationId xmlns:a16="http://schemas.microsoft.com/office/drawing/2014/main" id="{D7D15287-50FE-4441-BA06-D454D73F7E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13" name="Imagen 12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76" y="1970240"/>
            <a:ext cx="10437812" cy="321164"/>
          </a:xfrm>
          <a:prstGeom prst="rect">
            <a:avLst/>
          </a:prstGeom>
        </p:spPr>
      </p:pic>
      <p:pic>
        <p:nvPicPr>
          <p:cNvPr id="14" name="Imagen 13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 bwMode="ltGray">
          <a:xfrm>
            <a:off x="175260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ángulo 16"/>
          <p:cNvSpPr/>
          <p:nvPr/>
        </p:nvSpPr>
        <p:spPr>
          <a:xfrm>
            <a:off x="13077" y="609600"/>
            <a:ext cx="1602997" cy="1368198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989256" y="5936187"/>
            <a:ext cx="2743200" cy="365125"/>
          </a:xfrm>
        </p:spPr>
        <p:txBody>
          <a:bodyPr rtlCol="0"/>
          <a:lstStyle/>
          <a:p>
            <a:pPr rtl="0"/>
            <a:fld id="{AA4402BC-998A-469E-9199-2330C1BDCB66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118596" y="5936188"/>
            <a:ext cx="6870660" cy="365125"/>
          </a:xfrm>
        </p:spPr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40493" y="748304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2664D24B-EA78-4E18-9226-569365267E5E}"/>
              </a:ext>
            </a:extLst>
          </p:cNvPr>
          <p:cNvCxnSpPr/>
          <p:nvPr userDrawn="1"/>
        </p:nvCxnSpPr>
        <p:spPr>
          <a:xfrm>
            <a:off x="8571139" y="969699"/>
            <a:ext cx="0" cy="648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ítulo 1">
            <a:extLst>
              <a:ext uri="{FF2B5EF4-FFF2-40B4-BE49-F238E27FC236}">
                <a16:creationId xmlns:a16="http://schemas.microsoft.com/office/drawing/2014/main" id="{5BE17E03-04A7-46ED-8623-88DFFD7E30B0}"/>
              </a:ext>
            </a:extLst>
          </p:cNvPr>
          <p:cNvSpPr txBox="1">
            <a:spLocks/>
          </p:cNvSpPr>
          <p:nvPr userDrawn="1"/>
        </p:nvSpPr>
        <p:spPr>
          <a:xfrm>
            <a:off x="2106131" y="790252"/>
            <a:ext cx="3060802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endParaRPr lang="es-ES" sz="2400" noProof="0" dirty="0"/>
          </a:p>
        </p:txBody>
      </p: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A3840076-AFCB-4C84-8E23-85DAD3CBEF3E}"/>
              </a:ext>
            </a:extLst>
          </p:cNvPr>
          <p:cNvCxnSpPr/>
          <p:nvPr userDrawn="1"/>
        </p:nvCxnSpPr>
        <p:spPr>
          <a:xfrm>
            <a:off x="5294539" y="969699"/>
            <a:ext cx="0" cy="648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ítulo 50">
            <a:extLst>
              <a:ext uri="{FF2B5EF4-FFF2-40B4-BE49-F238E27FC236}">
                <a16:creationId xmlns:a16="http://schemas.microsoft.com/office/drawing/2014/main" id="{BBA20603-8433-4B38-976F-F18CF78D6B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6132" y="735087"/>
            <a:ext cx="3060802" cy="1080938"/>
          </a:xfrm>
        </p:spPr>
        <p:txBody>
          <a:bodyPr rtlCol="0" anchor="ctr" anchorCtr="0"/>
          <a:lstStyle>
            <a:lvl1pPr algn="ctr">
              <a:defRPr b="0"/>
            </a:lvl1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53" name="Marcador de texto 52">
            <a:extLst>
              <a:ext uri="{FF2B5EF4-FFF2-40B4-BE49-F238E27FC236}">
                <a16:creationId xmlns:a16="http://schemas.microsoft.com/office/drawing/2014/main" id="{EF340F6C-3335-49B0-AE89-7103CA6A7F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84611" y="735013"/>
            <a:ext cx="3060700" cy="1081087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3600">
                <a:latin typeface="+mj-lt"/>
              </a:defRPr>
            </a:lvl1pPr>
            <a:lvl2pPr>
              <a:defRPr sz="3600">
                <a:latin typeface="+mj-lt"/>
              </a:defRPr>
            </a:lvl2pPr>
            <a:lvl3pPr>
              <a:defRPr sz="3600">
                <a:latin typeface="+mj-lt"/>
              </a:defRPr>
            </a:lvl3pPr>
            <a:lvl4pPr>
              <a:defRPr sz="3600">
                <a:latin typeface="+mj-lt"/>
              </a:defRPr>
            </a:lvl4pPr>
            <a:lvl5pPr>
              <a:defRPr sz="3600">
                <a:latin typeface="+mj-lt"/>
              </a:defRPr>
            </a:lvl5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55" name="Marcador de texto 54">
            <a:extLst>
              <a:ext uri="{FF2B5EF4-FFF2-40B4-BE49-F238E27FC236}">
                <a16:creationId xmlns:a16="http://schemas.microsoft.com/office/drawing/2014/main" id="{1F0AD31D-2FFB-40A9-96C2-F4EE3869BC5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62988" y="746125"/>
            <a:ext cx="3070225" cy="105886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3600">
                <a:latin typeface="+mj-lt"/>
              </a:defRPr>
            </a:lvl1pPr>
            <a:lvl2pPr algn="ctr">
              <a:defRPr sz="3600">
                <a:latin typeface="+mj-lt"/>
              </a:defRPr>
            </a:lvl2pPr>
            <a:lvl3pPr algn="ctr">
              <a:defRPr sz="3600">
                <a:latin typeface="+mj-lt"/>
              </a:defRPr>
            </a:lvl3pPr>
            <a:lvl4pPr algn="ctr">
              <a:defRPr sz="3600">
                <a:latin typeface="+mj-lt"/>
              </a:defRPr>
            </a:lvl4pPr>
            <a:lvl5pPr algn="ctr">
              <a:defRPr sz="3600">
                <a:latin typeface="+mj-lt"/>
              </a:defRPr>
            </a:lvl5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57" name="Marcador de contenido 56">
            <a:extLst>
              <a:ext uri="{FF2B5EF4-FFF2-40B4-BE49-F238E27FC236}">
                <a16:creationId xmlns:a16="http://schemas.microsoft.com/office/drawing/2014/main" id="{52B689E9-5B4C-4CC0-AAA4-847EB66C330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106131" y="2116138"/>
            <a:ext cx="3060802" cy="3713162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8" name="Marcador de contenido 56">
            <a:extLst>
              <a:ext uri="{FF2B5EF4-FFF2-40B4-BE49-F238E27FC236}">
                <a16:creationId xmlns:a16="http://schemas.microsoft.com/office/drawing/2014/main" id="{1D5202CC-08D0-4157-9CB3-AA1EF4A2C855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384611" y="2103211"/>
            <a:ext cx="3060802" cy="3713162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9" name="Marcador de contenido 56">
            <a:extLst>
              <a:ext uri="{FF2B5EF4-FFF2-40B4-BE49-F238E27FC236}">
                <a16:creationId xmlns:a16="http://schemas.microsoft.com/office/drawing/2014/main" id="{7BE8E782-50B7-4C4E-BEA5-DDA27E0F681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659892" y="2097613"/>
            <a:ext cx="3060802" cy="3713162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725301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bg bwMode="blackWhite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>
            <a:extLst>
              <a:ext uri="{FF2B5EF4-FFF2-40B4-BE49-F238E27FC236}">
                <a16:creationId xmlns:a16="http://schemas.microsoft.com/office/drawing/2014/main" id="{2C074DF2-6D4F-4B58-A82E-6322DB69A6CC}"/>
              </a:ext>
            </a:extLst>
          </p:cNvPr>
          <p:cNvGrpSpPr/>
          <p:nvPr userDrawn="1"/>
        </p:nvGrpSpPr>
        <p:grpSpPr bwMode="ltGray">
          <a:xfrm>
            <a:off x="7232499" y="-159283"/>
            <a:ext cx="4959501" cy="5242297"/>
            <a:chOff x="7232499" y="-159283"/>
            <a:chExt cx="4959501" cy="5242297"/>
          </a:xfrm>
          <a:solidFill>
            <a:srgbClr val="76280B">
              <a:alpha val="60000"/>
            </a:srgbClr>
          </a:solidFill>
        </p:grpSpPr>
        <p:pic>
          <p:nvPicPr>
            <p:cNvPr id="29" name="Gráfico 28" descr="Engranaje simple">
              <a:extLst>
                <a:ext uri="{FF2B5EF4-FFF2-40B4-BE49-F238E27FC236}">
                  <a16:creationId xmlns:a16="http://schemas.microsoft.com/office/drawing/2014/main" id="{B9A8CB2C-0A50-43EC-A2C7-F536FF84DE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31" name="Gráfico 30" descr="Engranaje simple">
              <a:extLst>
                <a:ext uri="{FF2B5EF4-FFF2-40B4-BE49-F238E27FC236}">
                  <a16:creationId xmlns:a16="http://schemas.microsoft.com/office/drawing/2014/main" id="{71F3D36D-2C1A-4D06-A27F-6A64AA1188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32" name="Gráfico 31" descr="Engranaje simple">
              <a:extLst>
                <a:ext uri="{FF2B5EF4-FFF2-40B4-BE49-F238E27FC236}">
                  <a16:creationId xmlns:a16="http://schemas.microsoft.com/office/drawing/2014/main" id="{61F0F601-D5AC-45C0-92B6-2376085B0D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203014"/>
              <a:ext cx="2880000" cy="2880000"/>
            </a:xfrm>
            <a:prstGeom prst="rect">
              <a:avLst/>
            </a:prstGeom>
          </p:spPr>
        </p:pic>
        <p:pic>
          <p:nvPicPr>
            <p:cNvPr id="33" name="Gráfico 32" descr="Engranaje simple">
              <a:extLst>
                <a:ext uri="{FF2B5EF4-FFF2-40B4-BE49-F238E27FC236}">
                  <a16:creationId xmlns:a16="http://schemas.microsoft.com/office/drawing/2014/main" id="{DE792A6A-B423-4979-BD59-4CD4A74069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15" name="Imagen 14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agen 15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ángu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ítulo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19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20" name="Marcador de posición de imagen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1" name="Marcador de posición de texto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22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23" name="Marcador de posición de imagen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4" name="Marcador de posición de texto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25" name="Marcador de posición de texto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26" name="Marcador de posición de imagen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7" name="Marcador de posición de texto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0AB941-E517-46C9-AEF7-4E182642837D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025567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múlt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E106B9E-EBA8-4369-8705-FDBBA60DC7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0549" y="2101850"/>
            <a:ext cx="4433401" cy="823913"/>
          </a:xfrm>
        </p:spPr>
        <p:txBody>
          <a:bodyPr rtlCol="0" anchor="ctr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80D0165-A38B-4CE8-AE4D-186DBC04F8D4}"/>
              </a:ext>
            </a:extLst>
          </p:cNvPr>
          <p:cNvGrpSpPr/>
          <p:nvPr userDrawn="1"/>
        </p:nvGrpSpPr>
        <p:grpSpPr bwMode="ltGray">
          <a:xfrm rot="5400000">
            <a:off x="7251814" y="1766245"/>
            <a:ext cx="4959501" cy="5224009"/>
            <a:chOff x="7232499" y="-159283"/>
            <a:chExt cx="4959501" cy="5224009"/>
          </a:xfrm>
          <a:solidFill>
            <a:srgbClr val="76280B">
              <a:alpha val="60000"/>
            </a:srgbClr>
          </a:solidFill>
        </p:grpSpPr>
        <p:pic>
          <p:nvPicPr>
            <p:cNvPr id="12" name="Gráfico 11" descr="Engranaje simple">
              <a:extLst>
                <a:ext uri="{FF2B5EF4-FFF2-40B4-BE49-F238E27FC236}">
                  <a16:creationId xmlns:a16="http://schemas.microsoft.com/office/drawing/2014/main" id="{90C052C9-F1E0-4264-8CAC-31B0B8F76D6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13" name="Gráfico 12" descr="Engranaje simple">
              <a:extLst>
                <a:ext uri="{FF2B5EF4-FFF2-40B4-BE49-F238E27FC236}">
                  <a16:creationId xmlns:a16="http://schemas.microsoft.com/office/drawing/2014/main" id="{892FFF3D-7B2E-44EB-83BA-5453FEC489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14" name="Gráfico 13" descr="Engranaje simple">
              <a:extLst>
                <a:ext uri="{FF2B5EF4-FFF2-40B4-BE49-F238E27FC236}">
                  <a16:creationId xmlns:a16="http://schemas.microsoft.com/office/drawing/2014/main" id="{CC5A9AF4-A787-49A3-83CF-889F9AEE0D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184726"/>
              <a:ext cx="2880000" cy="2880000"/>
            </a:xfrm>
            <a:prstGeom prst="rect">
              <a:avLst/>
            </a:prstGeom>
          </p:spPr>
        </p:pic>
        <p:pic>
          <p:nvPicPr>
            <p:cNvPr id="19" name="Gráfico 18" descr="Engranaje simple">
              <a:extLst>
                <a:ext uri="{FF2B5EF4-FFF2-40B4-BE49-F238E27FC236}">
                  <a16:creationId xmlns:a16="http://schemas.microsoft.com/office/drawing/2014/main" id="{B5D192A5-6FE9-49BC-9104-102935BA03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15" name="Imagen 14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agen 15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ángu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90AEC2-9A7B-4901-8872-2AD12750DE83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24" name="Marcador de texto 7">
            <a:extLst>
              <a:ext uri="{FF2B5EF4-FFF2-40B4-BE49-F238E27FC236}">
                <a16:creationId xmlns:a16="http://schemas.microsoft.com/office/drawing/2014/main" id="{F099E8F9-E092-4E4C-AB87-FB2B4EC4D0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60549" y="3044624"/>
            <a:ext cx="4433401" cy="823913"/>
          </a:xfrm>
        </p:spPr>
        <p:txBody>
          <a:bodyPr rtlCol="0" anchor="ctr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25" name="Marcador de texto 7">
            <a:extLst>
              <a:ext uri="{FF2B5EF4-FFF2-40B4-BE49-F238E27FC236}">
                <a16:creationId xmlns:a16="http://schemas.microsoft.com/office/drawing/2014/main" id="{782CF4FC-13E5-4A63-BCF2-3AF43B5F15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60549" y="3987398"/>
            <a:ext cx="4433401" cy="823913"/>
          </a:xfrm>
        </p:spPr>
        <p:txBody>
          <a:bodyPr rtlCol="0" anchor="ctr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26" name="Marcador de texto 7">
            <a:extLst>
              <a:ext uri="{FF2B5EF4-FFF2-40B4-BE49-F238E27FC236}">
                <a16:creationId xmlns:a16="http://schemas.microsoft.com/office/drawing/2014/main" id="{8523C4DE-E0C6-4EE1-9145-DA78191746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60549" y="4930171"/>
            <a:ext cx="4433401" cy="823913"/>
          </a:xfrm>
        </p:spPr>
        <p:txBody>
          <a:bodyPr rtlCol="0" anchor="ctr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035263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EE363D07-B7E9-4C17-BF5B-ADACCCAD7C6C}"/>
              </a:ext>
            </a:extLst>
          </p:cNvPr>
          <p:cNvGrpSpPr/>
          <p:nvPr userDrawn="1"/>
        </p:nvGrpSpPr>
        <p:grpSpPr>
          <a:xfrm rot="10800000">
            <a:off x="108452" y="75467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2" name="Gráfico 11" descr="Engranaje simple">
              <a:extLst>
                <a:ext uri="{FF2B5EF4-FFF2-40B4-BE49-F238E27FC236}">
                  <a16:creationId xmlns:a16="http://schemas.microsoft.com/office/drawing/2014/main" id="{BF7F7D52-1EF2-49FA-AE87-7BE7232893F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3" name="Gráfico 12" descr="Engranaje simple">
              <a:extLst>
                <a:ext uri="{FF2B5EF4-FFF2-40B4-BE49-F238E27FC236}">
                  <a16:creationId xmlns:a16="http://schemas.microsoft.com/office/drawing/2014/main" id="{ACC0D449-4064-40FD-A10D-BE7844EB8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4" name="Gráfico 13" descr="Engranaje simple">
              <a:extLst>
                <a:ext uri="{FF2B5EF4-FFF2-40B4-BE49-F238E27FC236}">
                  <a16:creationId xmlns:a16="http://schemas.microsoft.com/office/drawing/2014/main" id="{1FE621D1-1FD9-49E2-99C8-0CB37634CD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6" name="Gráfico 15" descr="Engranaje simple">
              <a:extLst>
                <a:ext uri="{FF2B5EF4-FFF2-40B4-BE49-F238E27FC236}">
                  <a16:creationId xmlns:a16="http://schemas.microsoft.com/office/drawing/2014/main" id="{0EA6856C-35D0-465E-B0CB-B889D4DA0B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7" name="Gráfico 16" descr="Engranaje simple">
              <a:extLst>
                <a:ext uri="{FF2B5EF4-FFF2-40B4-BE49-F238E27FC236}">
                  <a16:creationId xmlns:a16="http://schemas.microsoft.com/office/drawing/2014/main" id="{A493FB47-F1DA-40B8-A1F4-115CD1F708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7" name="Imagen 6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Imagen 7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ángulo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6048DE-B597-4968-9187-D89E24C24569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50330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CBF5BF6C-5F7D-464E-B42E-D194CF355A7E}"/>
              </a:ext>
            </a:extLst>
          </p:cNvPr>
          <p:cNvGrpSpPr/>
          <p:nvPr userDrawn="1"/>
        </p:nvGrpSpPr>
        <p:grpSpPr bwMode="ltGray">
          <a:xfrm rot="5400000">
            <a:off x="7096454" y="1615369"/>
            <a:ext cx="4959501" cy="5525761"/>
            <a:chOff x="7232499" y="-159283"/>
            <a:chExt cx="4959501" cy="5525761"/>
          </a:xfrm>
          <a:solidFill>
            <a:srgbClr val="76280B">
              <a:alpha val="60000"/>
            </a:srgbClr>
          </a:solidFill>
        </p:grpSpPr>
        <p:pic>
          <p:nvPicPr>
            <p:cNvPr id="13" name="Gráfico 12" descr="Engranaje simple">
              <a:extLst>
                <a:ext uri="{FF2B5EF4-FFF2-40B4-BE49-F238E27FC236}">
                  <a16:creationId xmlns:a16="http://schemas.microsoft.com/office/drawing/2014/main" id="{8F045C13-A0AE-4F21-8EE7-47DCE4B458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14" name="Gráfico 13" descr="Engranaje simple">
              <a:extLst>
                <a:ext uri="{FF2B5EF4-FFF2-40B4-BE49-F238E27FC236}">
                  <a16:creationId xmlns:a16="http://schemas.microsoft.com/office/drawing/2014/main" id="{D5197B13-7446-4E28-A62C-4543D7BD63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15" name="Gráfico 14" descr="Engranaje simple">
              <a:extLst>
                <a:ext uri="{FF2B5EF4-FFF2-40B4-BE49-F238E27FC236}">
                  <a16:creationId xmlns:a16="http://schemas.microsoft.com/office/drawing/2014/main" id="{4B5B975A-536D-4192-B3DE-875F5E141A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486478"/>
              <a:ext cx="2880000" cy="2880000"/>
            </a:xfrm>
            <a:prstGeom prst="rect">
              <a:avLst/>
            </a:prstGeom>
          </p:spPr>
        </p:pic>
        <p:pic>
          <p:nvPicPr>
            <p:cNvPr id="16" name="Gráfico 15" descr="Engranaje simple">
              <a:extLst>
                <a:ext uri="{FF2B5EF4-FFF2-40B4-BE49-F238E27FC236}">
                  <a16:creationId xmlns:a16="http://schemas.microsoft.com/office/drawing/2014/main" id="{5BB09BB4-511A-4714-92A7-D9CA09D1FD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4856F7-F274-4597-9875-DD47DDE25DD3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762720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ido 1_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11281ABC-1821-4B63-88B5-74D2B13A11AF}"/>
              </a:ext>
            </a:extLst>
          </p:cNvPr>
          <p:cNvGrpSpPr/>
          <p:nvPr userDrawn="1"/>
        </p:nvGrpSpPr>
        <p:grpSpPr>
          <a:xfrm rot="5400000">
            <a:off x="175132" y="1273331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3" name="Gráfico 12" descr="Engranaje simple">
              <a:extLst>
                <a:ext uri="{FF2B5EF4-FFF2-40B4-BE49-F238E27FC236}">
                  <a16:creationId xmlns:a16="http://schemas.microsoft.com/office/drawing/2014/main" id="{0BD16937-7ADD-43BC-AFAD-ABA8E1E4D0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4" name="Gráfico 13" descr="Engranaje simple">
              <a:extLst>
                <a:ext uri="{FF2B5EF4-FFF2-40B4-BE49-F238E27FC236}">
                  <a16:creationId xmlns:a16="http://schemas.microsoft.com/office/drawing/2014/main" id="{A93E95CB-8B7F-4CE0-BD90-8078D78E5B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5" name="Gráfico 14" descr="Engranaje simple">
              <a:extLst>
                <a:ext uri="{FF2B5EF4-FFF2-40B4-BE49-F238E27FC236}">
                  <a16:creationId xmlns:a16="http://schemas.microsoft.com/office/drawing/2014/main" id="{308EA72E-9FD8-4137-AF70-2F45B4623A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6" name="Gráfico 15" descr="Engranaje simple">
              <a:extLst>
                <a:ext uri="{FF2B5EF4-FFF2-40B4-BE49-F238E27FC236}">
                  <a16:creationId xmlns:a16="http://schemas.microsoft.com/office/drawing/2014/main" id="{7E5F03E5-E60E-40E5-996F-CE212FF642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7" name="Gráfico 16" descr="Engranaje simple">
              <a:extLst>
                <a:ext uri="{FF2B5EF4-FFF2-40B4-BE49-F238E27FC236}">
                  <a16:creationId xmlns:a16="http://schemas.microsoft.com/office/drawing/2014/main" id="{7EB0518D-8C62-493A-B053-F7B2F41290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970240"/>
            <a:ext cx="10437812" cy="321164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 bwMode="ltGray">
          <a:xfrm>
            <a:off x="175260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3077" y="609600"/>
            <a:ext cx="1602997" cy="1368198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7646" y="753228"/>
            <a:ext cx="9613861" cy="1080938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137645" y="2336873"/>
            <a:ext cx="4698358" cy="3599316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7051448" y="2336873"/>
            <a:ext cx="4700058" cy="3599316"/>
          </a:xfrm>
        </p:spPr>
        <p:txBody>
          <a:bodyPr rtlCol="0"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9008306" y="5936187"/>
            <a:ext cx="2743200" cy="365125"/>
          </a:xfrm>
        </p:spPr>
        <p:txBody>
          <a:bodyPr rtlCol="0"/>
          <a:lstStyle/>
          <a:p>
            <a:pPr rtl="0"/>
            <a:fld id="{E8E9F191-B2E7-4F78-ABF5-AFE67B96F2A4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137646" y="5936188"/>
            <a:ext cx="6870660" cy="365125"/>
          </a:xfrm>
        </p:spPr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56705" y="753227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06977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F90C5C8C-B074-498F-921D-CC0B5DF8FBD3}"/>
              </a:ext>
            </a:extLst>
          </p:cNvPr>
          <p:cNvGrpSpPr/>
          <p:nvPr userDrawn="1"/>
        </p:nvGrpSpPr>
        <p:grpSpPr>
          <a:xfrm rot="10800000">
            <a:off x="108452" y="75467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5" name="Gráfico 14" descr="Engranaje simple">
              <a:extLst>
                <a:ext uri="{FF2B5EF4-FFF2-40B4-BE49-F238E27FC236}">
                  <a16:creationId xmlns:a16="http://schemas.microsoft.com/office/drawing/2014/main" id="{C270183A-92E0-49A5-B6BC-F1934676372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6" name="Gráfico 15" descr="Engranaje simple">
              <a:extLst>
                <a:ext uri="{FF2B5EF4-FFF2-40B4-BE49-F238E27FC236}">
                  <a16:creationId xmlns:a16="http://schemas.microsoft.com/office/drawing/2014/main" id="{6E086889-5472-4B65-A156-D0B8F369C3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7" name="Gráfico 16" descr="Engranaje simple">
              <a:extLst>
                <a:ext uri="{FF2B5EF4-FFF2-40B4-BE49-F238E27FC236}">
                  <a16:creationId xmlns:a16="http://schemas.microsoft.com/office/drawing/2014/main" id="{4BCBF44F-62C7-4F40-99DF-85C459F43E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8" name="Gráfico 17" descr="Engranaje simple">
              <a:extLst>
                <a:ext uri="{FF2B5EF4-FFF2-40B4-BE49-F238E27FC236}">
                  <a16:creationId xmlns:a16="http://schemas.microsoft.com/office/drawing/2014/main" id="{ABF64D53-5ED0-4A1D-A7EA-94CDB0D37E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9" name="Gráfico 18" descr="Engranaje simple">
              <a:extLst>
                <a:ext uri="{FF2B5EF4-FFF2-40B4-BE49-F238E27FC236}">
                  <a16:creationId xmlns:a16="http://schemas.microsoft.com/office/drawing/2014/main" id="{2565C769-10BF-4E7B-B099-B4FD458436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10" name="Imagen 9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Imagen 10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ángulo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80320" y="2336873"/>
            <a:ext cx="4698358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5594123" y="2336873"/>
            <a:ext cx="4700059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8AA410-AE59-49F3-A6CD-8CE7E8B99BCE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727138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11281ABC-1821-4B63-88B5-74D2B13A11AF}"/>
              </a:ext>
            </a:extLst>
          </p:cNvPr>
          <p:cNvGrpSpPr/>
          <p:nvPr userDrawn="1"/>
        </p:nvGrpSpPr>
        <p:grpSpPr>
          <a:xfrm rot="5400000">
            <a:off x="175132" y="1273331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3" name="Gráfico 12" descr="Engranaje simple">
              <a:extLst>
                <a:ext uri="{FF2B5EF4-FFF2-40B4-BE49-F238E27FC236}">
                  <a16:creationId xmlns:a16="http://schemas.microsoft.com/office/drawing/2014/main" id="{0BD16937-7ADD-43BC-AFAD-ABA8E1E4D0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4" name="Gráfico 13" descr="Engranaje simple">
              <a:extLst>
                <a:ext uri="{FF2B5EF4-FFF2-40B4-BE49-F238E27FC236}">
                  <a16:creationId xmlns:a16="http://schemas.microsoft.com/office/drawing/2014/main" id="{A93E95CB-8B7F-4CE0-BD90-8078D78E5B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5" name="Gráfico 14" descr="Engranaje simple">
              <a:extLst>
                <a:ext uri="{FF2B5EF4-FFF2-40B4-BE49-F238E27FC236}">
                  <a16:creationId xmlns:a16="http://schemas.microsoft.com/office/drawing/2014/main" id="{308EA72E-9FD8-4137-AF70-2F45B4623A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6" name="Gráfico 15" descr="Engranaje simple">
              <a:extLst>
                <a:ext uri="{FF2B5EF4-FFF2-40B4-BE49-F238E27FC236}">
                  <a16:creationId xmlns:a16="http://schemas.microsoft.com/office/drawing/2014/main" id="{7E5F03E5-E60E-40E5-996F-CE212FF642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7" name="Gráfico 16" descr="Engranaje simple">
              <a:extLst>
                <a:ext uri="{FF2B5EF4-FFF2-40B4-BE49-F238E27FC236}">
                  <a16:creationId xmlns:a16="http://schemas.microsoft.com/office/drawing/2014/main" id="{7EB0518D-8C62-493A-B053-F7B2F41290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970240"/>
            <a:ext cx="10437812" cy="321164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 bwMode="ltGray">
          <a:xfrm>
            <a:off x="175260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3077" y="609600"/>
            <a:ext cx="1602997" cy="1368198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7646" y="753228"/>
            <a:ext cx="9613861" cy="1080938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9008306" y="5936187"/>
            <a:ext cx="2743200" cy="365125"/>
          </a:xfrm>
        </p:spPr>
        <p:txBody>
          <a:bodyPr rtlCol="0"/>
          <a:lstStyle/>
          <a:p>
            <a:pPr rtl="0"/>
            <a:fld id="{86F16E6D-525D-4D13-BD91-12D8662946C3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137646" y="5936188"/>
            <a:ext cx="6870660" cy="365125"/>
          </a:xfrm>
        </p:spPr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56705" y="753227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FD7CD5CF-F924-43C6-9C02-06FBC84A6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644" y="2161725"/>
            <a:ext cx="9613861" cy="3702647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13184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1CA97C9F-27FA-4BCE-84C2-EA9C0347E974}"/>
              </a:ext>
            </a:extLst>
          </p:cNvPr>
          <p:cNvGrpSpPr/>
          <p:nvPr userDrawn="1"/>
        </p:nvGrpSpPr>
        <p:grpSpPr>
          <a:xfrm rot="5400000">
            <a:off x="227324" y="1282732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1" name="Gráfico 10" descr="Engranaje simple">
              <a:extLst>
                <a:ext uri="{FF2B5EF4-FFF2-40B4-BE49-F238E27FC236}">
                  <a16:creationId xmlns:a16="http://schemas.microsoft.com/office/drawing/2014/main" id="{6EEB6AF8-1385-4805-8E97-CDE431030B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2" name="Gráfico 11" descr="Engranaje simple">
              <a:extLst>
                <a:ext uri="{FF2B5EF4-FFF2-40B4-BE49-F238E27FC236}">
                  <a16:creationId xmlns:a16="http://schemas.microsoft.com/office/drawing/2014/main" id="{1F08FE59-AC1A-4BF7-B9D5-7672C8C7D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3" name="Gráfico 12" descr="Engranaje simple">
              <a:extLst>
                <a:ext uri="{FF2B5EF4-FFF2-40B4-BE49-F238E27FC236}">
                  <a16:creationId xmlns:a16="http://schemas.microsoft.com/office/drawing/2014/main" id="{F44470E0-8B01-46E6-90F1-4B52CB3EFF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4" name="Gráfico 13" descr="Engranaje simple">
              <a:extLst>
                <a:ext uri="{FF2B5EF4-FFF2-40B4-BE49-F238E27FC236}">
                  <a16:creationId xmlns:a16="http://schemas.microsoft.com/office/drawing/2014/main" id="{2FB2E216-0387-4DF4-A432-E877C96A7B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5" name="Gráfico 14" descr="Engranaje simple">
              <a:extLst>
                <a:ext uri="{FF2B5EF4-FFF2-40B4-BE49-F238E27FC236}">
                  <a16:creationId xmlns:a16="http://schemas.microsoft.com/office/drawing/2014/main" id="{53685AA4-853C-46A8-8ADB-FA80FE59BF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6" name="Imagen 5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Imagen 6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ángulo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1A18F5-E7EA-46A8-8E0E-1061323F7864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199344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AC2D2AED-B2EF-46D8-BC7C-81AE25C80786}"/>
              </a:ext>
            </a:extLst>
          </p:cNvPr>
          <p:cNvGrpSpPr/>
          <p:nvPr userDrawn="1"/>
        </p:nvGrpSpPr>
        <p:grpSpPr bwMode="ltGray">
          <a:xfrm>
            <a:off x="7232499" y="-159283"/>
            <a:ext cx="4959501" cy="5224009"/>
            <a:chOff x="7232499" y="-159283"/>
            <a:chExt cx="4959501" cy="5224009"/>
          </a:xfrm>
          <a:solidFill>
            <a:srgbClr val="76280B">
              <a:alpha val="60000"/>
            </a:srgbClr>
          </a:solidFill>
        </p:grpSpPr>
        <p:pic>
          <p:nvPicPr>
            <p:cNvPr id="8" name="Gráfico 7" descr="Engranaje simple">
              <a:extLst>
                <a:ext uri="{FF2B5EF4-FFF2-40B4-BE49-F238E27FC236}">
                  <a16:creationId xmlns:a16="http://schemas.microsoft.com/office/drawing/2014/main" id="{2F9289FC-9317-4EC5-8064-00D3418501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9" name="Gráfico 8" descr="Engranaje simple">
              <a:extLst>
                <a:ext uri="{FF2B5EF4-FFF2-40B4-BE49-F238E27FC236}">
                  <a16:creationId xmlns:a16="http://schemas.microsoft.com/office/drawing/2014/main" id="{09784D29-4AB9-4581-A176-2BC2AD58F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10" name="Gráfico 9" descr="Engranaje simple">
              <a:extLst>
                <a:ext uri="{FF2B5EF4-FFF2-40B4-BE49-F238E27FC236}">
                  <a16:creationId xmlns:a16="http://schemas.microsoft.com/office/drawing/2014/main" id="{25EF2775-3EFB-4A64-8FAF-4D8B56AE07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184726"/>
              <a:ext cx="2880000" cy="2880000"/>
            </a:xfrm>
            <a:prstGeom prst="rect">
              <a:avLst/>
            </a:prstGeom>
          </p:spPr>
        </p:pic>
        <p:pic>
          <p:nvPicPr>
            <p:cNvPr id="11" name="Gráfico 10" descr="Engranaje simple">
              <a:extLst>
                <a:ext uri="{FF2B5EF4-FFF2-40B4-BE49-F238E27FC236}">
                  <a16:creationId xmlns:a16="http://schemas.microsoft.com/office/drawing/2014/main" id="{A34C11DA-4074-454D-800C-0FC5FBF1CD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5" name="Imagen 4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F4C1E5-2082-4065-8355-98D83CF567D7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735406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ashOverlay-FullResolve.png"/>
          <p:cNvPicPr>
            <a:picLocks noChangeAspect="1"/>
          </p:cNvPicPr>
          <p:nvPr/>
        </p:nvPicPr>
        <p:blipFill>
          <a:blip r:embed="rId2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3FC1B72-4B86-4293-8B0C-FEE0B04CBEBE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832264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9" r:id="rId5"/>
    <p:sldLayoutId id="2147483665" r:id="rId6"/>
    <p:sldLayoutId id="2147483680" r:id="rId7"/>
    <p:sldLayoutId id="2147483666" r:id="rId8"/>
    <p:sldLayoutId id="2147483667" r:id="rId9"/>
    <p:sldLayoutId id="2147483668" r:id="rId10"/>
    <p:sldLayoutId id="2147483681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8" r:id="rId17"/>
    <p:sldLayoutId id="2147483675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98BBFB-4314-436C-A688-96F483D693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 anchor="ctr" anchorCtr="0"/>
          <a:lstStyle/>
          <a:p>
            <a:pPr rtl="0"/>
            <a:r>
              <a:rPr lang="es-ES" dirty="0"/>
              <a:t>SUPERVISIÓN Y CONTROL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AA173D3-8B7E-4F91-B862-AC30CB0D27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92500" lnSpcReduction="20000"/>
          </a:bodyPr>
          <a:lstStyle/>
          <a:p>
            <a:pPr rtl="0"/>
            <a:r>
              <a:rPr lang="es-ES" sz="4000" dirty="0"/>
              <a:t>FUNDACION VALLE RECICLA </a:t>
            </a:r>
          </a:p>
          <a:p>
            <a:pPr rtl="0"/>
            <a:r>
              <a:rPr lang="es-ES" sz="4000" dirty="0"/>
              <a:t>FUVAR</a:t>
            </a:r>
          </a:p>
        </p:txBody>
      </p:sp>
      <p:pic>
        <p:nvPicPr>
          <p:cNvPr id="9" name="Gráfico 8" descr="Libro">
            <a:extLst>
              <a:ext uri="{FF2B5EF4-FFF2-40B4-BE49-F238E27FC236}">
                <a16:creationId xmlns:a16="http://schemas.microsoft.com/office/drawing/2014/main" id="{E26792AF-5D39-4A12-8EDD-CC09A60BD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4993" y="2961000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30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-1" y="260871"/>
            <a:ext cx="3506993" cy="428880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811602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811602" y="4734298"/>
            <a:ext cx="334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>
                <a:solidFill>
                  <a:prstClr val="white"/>
                </a:solidFill>
              </a:rPr>
              <a:t>señora </a:t>
            </a:r>
            <a:r>
              <a:rPr lang="es-ES" dirty="0">
                <a:solidFill>
                  <a:prstClr val="white"/>
                </a:solidFill>
              </a:rPr>
              <a:t>María Elena </a:t>
            </a:r>
            <a:endParaRPr lang="es-ES" dirty="0" smtClean="0">
              <a:solidFill>
                <a:prstClr val="white"/>
              </a:solidFill>
            </a:endParaRPr>
          </a:p>
          <a:p>
            <a:pPr algn="just"/>
            <a:r>
              <a:rPr lang="es-ES" dirty="0" smtClean="0">
                <a:solidFill>
                  <a:prstClr val="white"/>
                </a:solidFill>
              </a:rPr>
              <a:t>código </a:t>
            </a:r>
            <a:r>
              <a:rPr lang="es-ES" dirty="0">
                <a:solidFill>
                  <a:prstClr val="white"/>
                </a:solidFill>
              </a:rPr>
              <a:t>#36  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7928961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5841F4F-FD4C-789D-B8E3-396FDDEEDBDA}"/>
              </a:ext>
            </a:extLst>
          </p:cNvPr>
          <p:cNvSpPr txBox="1"/>
          <p:nvPr/>
        </p:nvSpPr>
        <p:spPr>
          <a:xfrm>
            <a:off x="8061722" y="4734298"/>
            <a:ext cx="39299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 smtClean="0"/>
              <a:t>Barrio </a:t>
            </a:r>
            <a:r>
              <a:rPr lang="es-CO" dirty="0"/>
              <a:t>Ricaurte</a:t>
            </a:r>
          </a:p>
          <a:p>
            <a:r>
              <a:rPr lang="es-CO" dirty="0"/>
              <a:t> Paola Andrea Castro Núñez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616" y="544581"/>
            <a:ext cx="3256016" cy="3721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uadroTexto 3"/>
          <p:cNvSpPr txBox="1"/>
          <p:nvPr/>
        </p:nvSpPr>
        <p:spPr>
          <a:xfrm>
            <a:off x="111537" y="4706817"/>
            <a:ext cx="3236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Pedro </a:t>
            </a:r>
            <a:r>
              <a:rPr lang="es-ES" dirty="0" smtClean="0"/>
              <a:t>Antonio salgado</a:t>
            </a:r>
          </a:p>
          <a:p>
            <a:r>
              <a:rPr lang="es-ES" dirty="0" err="1" smtClean="0"/>
              <a:t>Codigo</a:t>
            </a:r>
            <a:r>
              <a:rPr lang="es-ES" dirty="0" smtClean="0"/>
              <a:t>  #1</a:t>
            </a:r>
          </a:p>
          <a:p>
            <a:r>
              <a:rPr lang="es-ES" dirty="0" smtClean="0"/>
              <a:t> </a:t>
            </a:r>
            <a:endParaRPr lang="es-C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5" y="418012"/>
            <a:ext cx="3137096" cy="3997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722" y="347694"/>
            <a:ext cx="3487214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74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227180" y="260871"/>
            <a:ext cx="3506993" cy="428880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811602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7868948" y="166736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CABA73D-A26D-E706-65A6-3729EAC064E1}"/>
              </a:ext>
            </a:extLst>
          </p:cNvPr>
          <p:cNvSpPr txBox="1"/>
          <p:nvPr/>
        </p:nvSpPr>
        <p:spPr>
          <a:xfrm>
            <a:off x="104308" y="4549675"/>
            <a:ext cx="37527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dirty="0" smtClean="0"/>
          </a:p>
          <a:p>
            <a:r>
              <a:rPr lang="es-ES" dirty="0" smtClean="0"/>
              <a:t>Esperanza </a:t>
            </a:r>
            <a:r>
              <a:rPr lang="es-ES" dirty="0" err="1"/>
              <a:t>manzo</a:t>
            </a:r>
            <a:r>
              <a:rPr lang="es-ES" dirty="0"/>
              <a:t> y </a:t>
            </a:r>
            <a:r>
              <a:rPr lang="es-ES" dirty="0" err="1"/>
              <a:t>sigifredo</a:t>
            </a:r>
            <a:r>
              <a:rPr lang="es-ES" dirty="0"/>
              <a:t> </a:t>
            </a:r>
            <a:r>
              <a:rPr lang="es-ES" dirty="0" err="1"/>
              <a:t>manzo</a:t>
            </a:r>
            <a:r>
              <a:rPr lang="es-ES" dirty="0" smtClean="0"/>
              <a:t>,</a:t>
            </a:r>
          </a:p>
          <a:p>
            <a:r>
              <a:rPr lang="es-ES" dirty="0" err="1" smtClean="0"/>
              <a:t>Codigo</a:t>
            </a:r>
            <a:r>
              <a:rPr lang="es-ES" dirty="0" smtClean="0"/>
              <a:t> 3 y </a:t>
            </a:r>
            <a:r>
              <a:rPr lang="es-ES" dirty="0" smtClean="0"/>
              <a:t>2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038" y="536687"/>
            <a:ext cx="3401863" cy="373717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987039" y="4815542"/>
            <a:ext cx="3577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 </a:t>
            </a:r>
            <a:endParaRPr lang="es-ES" dirty="0" smtClean="0">
              <a:solidFill>
                <a:prstClr val="white"/>
              </a:solidFill>
            </a:endParaRPr>
          </a:p>
          <a:p>
            <a:r>
              <a:rPr lang="es-ES" dirty="0" smtClean="0"/>
              <a:t>Norberto </a:t>
            </a:r>
            <a:r>
              <a:rPr lang="es-ES" dirty="0"/>
              <a:t>en el barrio </a:t>
            </a:r>
            <a:r>
              <a:rPr lang="es-ES" dirty="0" smtClean="0"/>
              <a:t>Antonio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85" y="536687"/>
            <a:ext cx="3108407" cy="373717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8043729" y="5021163"/>
            <a:ext cx="2866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Luis </a:t>
            </a:r>
            <a:r>
              <a:rPr lang="es-CO" dirty="0" err="1" smtClean="0"/>
              <a:t>anibal</a:t>
            </a:r>
            <a:r>
              <a:rPr lang="es-CO" dirty="0" smtClean="0"/>
              <a:t> montilla,</a:t>
            </a:r>
          </a:p>
          <a:p>
            <a:r>
              <a:rPr lang="es-CO" dirty="0" err="1" smtClean="0"/>
              <a:t>Codigo</a:t>
            </a:r>
            <a:r>
              <a:rPr lang="es-CO" dirty="0" smtClean="0"/>
              <a:t> 18</a:t>
            </a:r>
          </a:p>
          <a:p>
            <a:pPr algn="just"/>
            <a:r>
              <a:rPr lang="es-CO" dirty="0" smtClean="0"/>
              <a:t> </a:t>
            </a:r>
            <a:r>
              <a:rPr lang="es-ES" dirty="0" smtClean="0">
                <a:solidFill>
                  <a:prstClr val="white"/>
                </a:solidFill>
              </a:rPr>
              <a:t> </a:t>
            </a:r>
            <a:endParaRPr lang="es-ES" dirty="0">
              <a:solidFill>
                <a:prstClr val="white"/>
              </a:solidFill>
            </a:endParaRPr>
          </a:p>
          <a:p>
            <a:endParaRPr lang="es-CO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891" y="536687"/>
            <a:ext cx="3088849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93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-1" y="260871"/>
            <a:ext cx="3506993" cy="428880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811602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7928961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F2A2DC-FEAE-E48D-C29A-4BCF4F94E85D}"/>
              </a:ext>
            </a:extLst>
          </p:cNvPr>
          <p:cNvSpPr txBox="1"/>
          <p:nvPr/>
        </p:nvSpPr>
        <p:spPr>
          <a:xfrm>
            <a:off x="206634" y="4689455"/>
            <a:ext cx="3093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 err="1" smtClean="0"/>
              <a:t>jairo</a:t>
            </a:r>
            <a:r>
              <a:rPr lang="es-ES" dirty="0" smtClean="0"/>
              <a:t> </a:t>
            </a:r>
            <a:r>
              <a:rPr lang="es-ES" dirty="0" err="1"/>
              <a:t>arango</a:t>
            </a:r>
            <a:r>
              <a:rPr lang="es-ES" dirty="0"/>
              <a:t> </a:t>
            </a:r>
            <a:r>
              <a:rPr lang="es-ES" dirty="0" smtClean="0"/>
              <a:t>álzate</a:t>
            </a:r>
            <a:endParaRPr lang="es-ES" dirty="0"/>
          </a:p>
        </p:txBody>
      </p:sp>
      <p:sp>
        <p:nvSpPr>
          <p:cNvPr id="8" name="AutoShape 2" descr="Víctor cesar Soto">
            <a:extLst>
              <a:ext uri="{FF2B5EF4-FFF2-40B4-BE49-F238E27FC236}">
                <a16:creationId xmlns:a16="http://schemas.microsoft.com/office/drawing/2014/main" id="{57F9CB10-96BB-2E8C-DACF-EBB9CC1BCA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10843" y="3623518"/>
            <a:ext cx="19431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9" name="AutoShape 4" descr="Víctor cesar Soto">
            <a:extLst>
              <a:ext uri="{FF2B5EF4-FFF2-40B4-BE49-F238E27FC236}">
                <a16:creationId xmlns:a16="http://schemas.microsoft.com/office/drawing/2014/main" id="{670AA8F6-2D64-0D63-A844-D8A674E594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35570" y="439727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0" name="AutoShape 6" descr="Víctor cesar Soto">
            <a:extLst>
              <a:ext uri="{FF2B5EF4-FFF2-40B4-BE49-F238E27FC236}">
                <a16:creationId xmlns:a16="http://schemas.microsoft.com/office/drawing/2014/main" id="{7E1898B1-75BD-7AF3-C114-76DC4278B6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35825" y="4750011"/>
            <a:ext cx="2818118" cy="145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13" name="AutoShape 8">
            <a:extLst>
              <a:ext uri="{FF2B5EF4-FFF2-40B4-BE49-F238E27FC236}">
                <a16:creationId xmlns:a16="http://schemas.microsoft.com/office/drawing/2014/main" id="{2A9A4958-CF57-1A46-4CB7-F4CA3D24C5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4" name="AutoShape 10">
            <a:extLst>
              <a:ext uri="{FF2B5EF4-FFF2-40B4-BE49-F238E27FC236}">
                <a16:creationId xmlns:a16="http://schemas.microsoft.com/office/drawing/2014/main" id="{FBE42CD6-B1A0-AF1A-78FB-5479BD12EF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29254" y="5065597"/>
            <a:ext cx="2945643" cy="105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34" y="270821"/>
            <a:ext cx="3093719" cy="432424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b="19104"/>
          <a:stretch/>
        </p:blipFill>
        <p:spPr>
          <a:xfrm>
            <a:off x="3941515" y="420044"/>
            <a:ext cx="3188109" cy="397723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708377" y="4829502"/>
            <a:ext cx="42639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 smtClean="0"/>
              <a:t>Doña </a:t>
            </a:r>
            <a:r>
              <a:rPr lang="es-CO" dirty="0" err="1"/>
              <a:t>yolanda</a:t>
            </a:r>
            <a:r>
              <a:rPr lang="es-CO" dirty="0"/>
              <a:t> </a:t>
            </a:r>
            <a:r>
              <a:rPr lang="es-CO" dirty="0" smtClean="0"/>
              <a:t>vallejo</a:t>
            </a:r>
            <a:endParaRPr lang="es-CO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673" y="389729"/>
            <a:ext cx="3327312" cy="4007547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8129253" y="4689455"/>
            <a:ext cx="3102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don </a:t>
            </a:r>
            <a:r>
              <a:rPr lang="es-ES" dirty="0"/>
              <a:t>miguel </a:t>
            </a:r>
            <a:r>
              <a:rPr lang="es-ES" dirty="0" err="1"/>
              <a:t>angel</a:t>
            </a:r>
            <a:r>
              <a:rPr lang="es-ES" dirty="0"/>
              <a:t>, </a:t>
            </a:r>
            <a:r>
              <a:rPr lang="es-ES" dirty="0" err="1"/>
              <a:t>marleny</a:t>
            </a:r>
            <a:r>
              <a:rPr lang="es-ES" dirty="0"/>
              <a:t> y </a:t>
            </a:r>
            <a:r>
              <a:rPr lang="es-ES" dirty="0" err="1"/>
              <a:t>abraham</a:t>
            </a:r>
            <a:r>
              <a:rPr lang="es-ES" dirty="0"/>
              <a:t> </a:t>
            </a:r>
            <a:r>
              <a:rPr lang="es-ES" dirty="0" err="1" smtClean="0"/>
              <a:t>mosquera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96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-1" y="260871"/>
            <a:ext cx="3506993" cy="428880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811602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7928961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562FA6B-20EC-BBA1-8D99-701E72FE12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04"/>
          <a:stretch/>
        </p:blipFill>
        <p:spPr>
          <a:xfrm>
            <a:off x="104309" y="384650"/>
            <a:ext cx="3298371" cy="4041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CABA73D-A26D-E706-65A6-3729EAC064E1}"/>
              </a:ext>
            </a:extLst>
          </p:cNvPr>
          <p:cNvSpPr txBox="1"/>
          <p:nvPr/>
        </p:nvSpPr>
        <p:spPr>
          <a:xfrm>
            <a:off x="104309" y="4673455"/>
            <a:ext cx="3752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Esperanza </a:t>
            </a:r>
            <a:r>
              <a:rPr lang="es-ES" dirty="0" err="1"/>
              <a:t>manzo</a:t>
            </a:r>
            <a:r>
              <a:rPr lang="es-ES" dirty="0"/>
              <a:t> y </a:t>
            </a:r>
            <a:r>
              <a:rPr lang="es-ES" dirty="0" err="1"/>
              <a:t>sigifredo</a:t>
            </a:r>
            <a:r>
              <a:rPr lang="es-ES" dirty="0"/>
              <a:t> </a:t>
            </a:r>
            <a:r>
              <a:rPr lang="es-ES" dirty="0" err="1" smtClean="0"/>
              <a:t>manzo</a:t>
            </a:r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FBD927E-3326-E1D2-BD6F-B2B6BDBE5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615" y="368792"/>
            <a:ext cx="3683471" cy="4165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3C06F85-F8A0-4AA9-0D01-59150A3F889E}"/>
              </a:ext>
            </a:extLst>
          </p:cNvPr>
          <p:cNvSpPr txBox="1"/>
          <p:nvPr/>
        </p:nvSpPr>
        <p:spPr>
          <a:xfrm>
            <a:off x="4093709" y="4765788"/>
            <a:ext cx="4004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 smtClean="0"/>
              <a:t>Norberto </a:t>
            </a:r>
            <a:r>
              <a:rPr lang="pt-BR" dirty="0" err="1" smtClean="0"/>
              <a:t>martinez</a:t>
            </a:r>
            <a:endParaRPr lang="pt-BR" dirty="0" smtClean="0"/>
          </a:p>
          <a:p>
            <a:r>
              <a:rPr lang="pt-BR" dirty="0" smtClean="0"/>
              <a:t> código 39 </a:t>
            </a:r>
          </a:p>
        </p:txBody>
      </p:sp>
    </p:spTree>
    <p:extLst>
      <p:ext uri="{BB962C8B-B14F-4D97-AF65-F5344CB8AC3E}">
        <p14:creationId xmlns:p14="http://schemas.microsoft.com/office/powerpoint/2010/main" val="1947997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-1" y="260871"/>
            <a:ext cx="3506993" cy="428880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19455" y="4559626"/>
            <a:ext cx="3527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lvl="0" algn="just"/>
            <a:r>
              <a:rPr lang="es-ES" dirty="0">
                <a:solidFill>
                  <a:prstClr val="white"/>
                </a:solidFill>
              </a:rPr>
              <a:t>Norberto Martínez </a:t>
            </a:r>
            <a:endParaRPr lang="es-ES" dirty="0" smtClean="0">
              <a:solidFill>
                <a:prstClr val="white"/>
              </a:solidFill>
            </a:endParaRPr>
          </a:p>
          <a:p>
            <a:pPr lvl="0" algn="just"/>
            <a:r>
              <a:rPr lang="es-ES" dirty="0" smtClean="0">
                <a:solidFill>
                  <a:prstClr val="white"/>
                </a:solidFill>
              </a:rPr>
              <a:t>código </a:t>
            </a:r>
            <a:r>
              <a:rPr lang="es-ES" dirty="0">
                <a:solidFill>
                  <a:prstClr val="white"/>
                </a:solidFill>
              </a:rPr>
              <a:t>#39, 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850791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054344" y="4741964"/>
            <a:ext cx="334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dirty="0" smtClean="0">
                <a:solidFill>
                  <a:prstClr val="white"/>
                </a:solidFill>
              </a:rPr>
              <a:t>Luis </a:t>
            </a:r>
            <a:r>
              <a:rPr lang="es-ES" dirty="0">
                <a:solidFill>
                  <a:prstClr val="white"/>
                </a:solidFill>
              </a:rPr>
              <a:t>Aníbal Montilla </a:t>
            </a:r>
            <a:endParaRPr lang="es-ES" dirty="0" smtClean="0">
              <a:solidFill>
                <a:prstClr val="white"/>
              </a:solidFill>
            </a:endParaRPr>
          </a:p>
          <a:p>
            <a:pPr lvl="0" algn="just"/>
            <a:r>
              <a:rPr lang="es-ES" dirty="0" smtClean="0">
                <a:solidFill>
                  <a:prstClr val="white"/>
                </a:solidFill>
              </a:rPr>
              <a:t>código </a:t>
            </a:r>
            <a:r>
              <a:rPr lang="es-ES" dirty="0">
                <a:solidFill>
                  <a:prstClr val="white"/>
                </a:solidFill>
              </a:rPr>
              <a:t>#</a:t>
            </a:r>
            <a:r>
              <a:rPr lang="es-ES" dirty="0" smtClean="0">
                <a:solidFill>
                  <a:prstClr val="white"/>
                </a:solidFill>
              </a:rPr>
              <a:t>18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7974681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t="31216" r="31943" b="11216"/>
          <a:stretch/>
        </p:blipFill>
        <p:spPr>
          <a:xfrm>
            <a:off x="119455" y="491685"/>
            <a:ext cx="3216537" cy="3948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 b="5882"/>
          <a:stretch/>
        </p:blipFill>
        <p:spPr>
          <a:xfrm>
            <a:off x="4034946" y="557039"/>
            <a:ext cx="3372366" cy="3702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14B16B0-1CB0-D38D-73BB-ED8F0BEFF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553" y="270821"/>
            <a:ext cx="3216604" cy="4288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4C00DAFA-8FF7-FBE8-0EEB-31EB038E02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45159" y="4741963"/>
            <a:ext cx="2092361" cy="90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O" dirty="0"/>
              <a:t>Hermanas </a:t>
            </a:r>
            <a:r>
              <a:rPr lang="es-CO" dirty="0" err="1"/>
              <a:t>nuñez</a:t>
            </a:r>
            <a:r>
              <a:rPr lang="es-CO" dirty="0"/>
              <a:t> códigos </a:t>
            </a:r>
          </a:p>
        </p:txBody>
      </p:sp>
    </p:spTree>
    <p:extLst>
      <p:ext uri="{BB962C8B-B14F-4D97-AF65-F5344CB8AC3E}">
        <p14:creationId xmlns:p14="http://schemas.microsoft.com/office/powerpoint/2010/main" val="2189554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-1" y="260871"/>
            <a:ext cx="3506993" cy="428880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850791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054344" y="4741964"/>
            <a:ext cx="334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dirty="0" smtClean="0">
                <a:solidFill>
                  <a:prstClr val="white"/>
                </a:solidFill>
              </a:rPr>
              <a:t>Jair Rodríguez</a:t>
            </a:r>
          </a:p>
          <a:p>
            <a:pPr lvl="0" algn="just"/>
            <a:r>
              <a:rPr lang="es-ES" dirty="0" smtClean="0">
                <a:solidFill>
                  <a:prstClr val="white"/>
                </a:solidFill>
              </a:rPr>
              <a:t>código </a:t>
            </a:r>
            <a:r>
              <a:rPr lang="es-ES" dirty="0">
                <a:solidFill>
                  <a:prstClr val="white"/>
                </a:solidFill>
              </a:rPr>
              <a:t>#38 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7928961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8145656" y="4739806"/>
            <a:ext cx="3536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dirty="0" smtClean="0">
                <a:solidFill>
                  <a:prstClr val="white"/>
                </a:solidFill>
              </a:rPr>
              <a:t>Jesús </a:t>
            </a:r>
            <a:r>
              <a:rPr lang="es-ES" dirty="0">
                <a:solidFill>
                  <a:prstClr val="white"/>
                </a:solidFill>
              </a:rPr>
              <a:t>Mauro </a:t>
            </a:r>
            <a:r>
              <a:rPr lang="es-ES" dirty="0" smtClean="0">
                <a:solidFill>
                  <a:prstClr val="white"/>
                </a:solidFill>
              </a:rPr>
              <a:t>Días</a:t>
            </a:r>
          </a:p>
          <a:p>
            <a:pPr lvl="0" algn="just"/>
            <a:r>
              <a:rPr lang="es-ES" dirty="0" smtClean="0">
                <a:solidFill>
                  <a:prstClr val="white"/>
                </a:solidFill>
              </a:rPr>
              <a:t> </a:t>
            </a:r>
            <a:r>
              <a:rPr lang="es-ES" dirty="0">
                <a:solidFill>
                  <a:prstClr val="white"/>
                </a:solidFill>
              </a:rPr>
              <a:t>código #31, 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8" t="25412" r="25752" b="17490"/>
          <a:stretch/>
        </p:blipFill>
        <p:spPr>
          <a:xfrm>
            <a:off x="4054344" y="557039"/>
            <a:ext cx="3420933" cy="3915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4" t="16001" r="7681" b="6666"/>
          <a:stretch/>
        </p:blipFill>
        <p:spPr>
          <a:xfrm>
            <a:off x="8403125" y="557039"/>
            <a:ext cx="2804408" cy="3851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23811FC-776A-5C68-24E1-52DED14D4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4865"/>
            <a:ext cx="3371380" cy="382335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28246" y="4873670"/>
            <a:ext cx="1848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s-ES" dirty="0" smtClean="0">
                <a:solidFill>
                  <a:prstClr val="white"/>
                </a:solidFill>
              </a:rPr>
              <a:t>Códigos  #2 </a:t>
            </a:r>
            <a:r>
              <a:rPr lang="es-ES" dirty="0">
                <a:solidFill>
                  <a:prstClr val="white"/>
                </a:solidFill>
              </a:rPr>
              <a:t>y </a:t>
            </a:r>
            <a:r>
              <a:rPr lang="es-ES" dirty="0" smtClean="0">
                <a:solidFill>
                  <a:prstClr val="white"/>
                </a:solidFill>
              </a:rPr>
              <a:t>#3</a:t>
            </a:r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84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-1" y="260871"/>
            <a:ext cx="3506993" cy="428880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811602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054344" y="4729569"/>
            <a:ext cx="334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>
                <a:solidFill>
                  <a:prstClr val="white"/>
                </a:solidFill>
              </a:rPr>
              <a:t>señora </a:t>
            </a:r>
            <a:r>
              <a:rPr lang="es-ES" dirty="0">
                <a:solidFill>
                  <a:prstClr val="white"/>
                </a:solidFill>
              </a:rPr>
              <a:t>María Elena </a:t>
            </a:r>
            <a:endParaRPr lang="es-ES" dirty="0" smtClean="0">
              <a:solidFill>
                <a:prstClr val="white"/>
              </a:solidFill>
            </a:endParaRPr>
          </a:p>
          <a:p>
            <a:pPr algn="just"/>
            <a:r>
              <a:rPr lang="es-ES" dirty="0" smtClean="0">
                <a:solidFill>
                  <a:prstClr val="white"/>
                </a:solidFill>
              </a:rPr>
              <a:t>código </a:t>
            </a:r>
            <a:r>
              <a:rPr lang="es-ES" dirty="0">
                <a:solidFill>
                  <a:prstClr val="white"/>
                </a:solidFill>
              </a:rPr>
              <a:t>#</a:t>
            </a:r>
            <a:r>
              <a:rPr lang="es-ES" dirty="0" smtClean="0">
                <a:solidFill>
                  <a:prstClr val="white"/>
                </a:solidFill>
              </a:rPr>
              <a:t>36</a:t>
            </a: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7928961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86B33E5-38AE-251E-26AA-FBB2EB492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20" y="612893"/>
            <a:ext cx="3798137" cy="358475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A5F22DC-EC0C-28BC-5395-7C35E4E91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344" y="612893"/>
            <a:ext cx="3566469" cy="361524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5B07E85-A591-D886-3E84-FC4EDF1ED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436" y="401568"/>
            <a:ext cx="3475021" cy="389568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5841F4F-FD4C-789D-B8E3-396FDDEEDBDA}"/>
              </a:ext>
            </a:extLst>
          </p:cNvPr>
          <p:cNvSpPr txBox="1"/>
          <p:nvPr/>
        </p:nvSpPr>
        <p:spPr>
          <a:xfrm>
            <a:off x="7496480" y="4734299"/>
            <a:ext cx="44529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S" dirty="0" smtClean="0">
                <a:solidFill>
                  <a:prstClr val="white"/>
                </a:solidFill>
              </a:rPr>
              <a:t>Sigfredo </a:t>
            </a:r>
            <a:r>
              <a:rPr lang="es-ES" dirty="0">
                <a:solidFill>
                  <a:prstClr val="white"/>
                </a:solidFill>
              </a:rPr>
              <a:t>Manzo y esperanza Manzo códigos </a:t>
            </a:r>
            <a:r>
              <a:rPr lang="es-ES" dirty="0" smtClean="0">
                <a:solidFill>
                  <a:prstClr val="white"/>
                </a:solidFill>
              </a:rPr>
              <a:t>2 </a:t>
            </a:r>
            <a:r>
              <a:rPr lang="es-ES" dirty="0">
                <a:solidFill>
                  <a:prstClr val="white"/>
                </a:solidFill>
              </a:rPr>
              <a:t>y </a:t>
            </a:r>
            <a:r>
              <a:rPr lang="es-ES" dirty="0" smtClean="0">
                <a:solidFill>
                  <a:prstClr val="white"/>
                </a:solidFill>
              </a:rPr>
              <a:t>3</a:t>
            </a:r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062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-1" y="260871"/>
            <a:ext cx="3506993" cy="428880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811602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7928961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1BFECA7-94CC-2270-993D-38CEA99011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874" t="12729" r="10842"/>
          <a:stretch/>
        </p:blipFill>
        <p:spPr>
          <a:xfrm>
            <a:off x="193657" y="419995"/>
            <a:ext cx="3119675" cy="3970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E9DB071-F1B0-DFF7-5210-3728BCD1768D}"/>
              </a:ext>
            </a:extLst>
          </p:cNvPr>
          <p:cNvSpPr txBox="1"/>
          <p:nvPr/>
        </p:nvSpPr>
        <p:spPr>
          <a:xfrm>
            <a:off x="413272" y="4858435"/>
            <a:ext cx="30937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 smtClean="0"/>
              <a:t>Miguel </a:t>
            </a:r>
            <a:r>
              <a:rPr lang="es-ES" dirty="0" err="1" smtClean="0"/>
              <a:t>angel</a:t>
            </a:r>
            <a:r>
              <a:rPr lang="es-ES" dirty="0" smtClean="0"/>
              <a:t> montes </a:t>
            </a:r>
            <a:r>
              <a:rPr lang="es-ES" dirty="0" err="1" smtClean="0"/>
              <a:t>bernal</a:t>
            </a:r>
            <a:endParaRPr lang="es-ES" dirty="0" smtClean="0"/>
          </a:p>
          <a:p>
            <a:r>
              <a:rPr lang="es-ES" dirty="0" err="1" smtClean="0"/>
              <a:t>Codigo</a:t>
            </a:r>
            <a:r>
              <a:rPr lang="es-ES" dirty="0" smtClean="0"/>
              <a:t> #18</a:t>
            </a:r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74D2C1D-6529-6BBD-756C-E19385E5E7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078"/>
          <a:stretch/>
        </p:blipFill>
        <p:spPr>
          <a:xfrm>
            <a:off x="3987701" y="345408"/>
            <a:ext cx="3400538" cy="4119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41CF5B3-F807-F50C-1D15-613B5FE8F3B9}"/>
              </a:ext>
            </a:extLst>
          </p:cNvPr>
          <p:cNvSpPr txBox="1"/>
          <p:nvPr/>
        </p:nvSpPr>
        <p:spPr>
          <a:xfrm>
            <a:off x="3645810" y="4858435"/>
            <a:ext cx="4084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 err="1" smtClean="0"/>
              <a:t>abraham</a:t>
            </a:r>
            <a:r>
              <a:rPr lang="es-ES" dirty="0" smtClean="0"/>
              <a:t> </a:t>
            </a:r>
            <a:r>
              <a:rPr lang="es-ES" dirty="0" err="1" smtClean="0"/>
              <a:t>mosquera</a:t>
            </a:r>
            <a:r>
              <a:rPr lang="es-ES" dirty="0" smtClean="0"/>
              <a:t> </a:t>
            </a:r>
          </a:p>
          <a:p>
            <a:r>
              <a:rPr lang="es-ES" dirty="0" smtClean="0"/>
              <a:t>código #6</a:t>
            </a:r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FFCDCA1-F309-4919-9A4F-BCB552E0CC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312"/>
          <a:stretch/>
        </p:blipFill>
        <p:spPr>
          <a:xfrm>
            <a:off x="8066313" y="419996"/>
            <a:ext cx="3582345" cy="404514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40343F1-2417-F8B6-DC8B-DB8C48BF214C}"/>
              </a:ext>
            </a:extLst>
          </p:cNvPr>
          <p:cNvSpPr txBox="1"/>
          <p:nvPr/>
        </p:nvSpPr>
        <p:spPr>
          <a:xfrm>
            <a:off x="8103988" y="4907420"/>
            <a:ext cx="35069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 err="1"/>
              <a:t>carlos</a:t>
            </a:r>
            <a:r>
              <a:rPr lang="es-ES" dirty="0"/>
              <a:t> </a:t>
            </a:r>
            <a:r>
              <a:rPr lang="es-ES" dirty="0" err="1" smtClean="0"/>
              <a:t>vicente</a:t>
            </a:r>
            <a:r>
              <a:rPr lang="es-ES" dirty="0" smtClean="0"/>
              <a:t> Ortiz </a:t>
            </a:r>
          </a:p>
          <a:p>
            <a:r>
              <a:rPr lang="es-ES" dirty="0" smtClean="0"/>
              <a:t> código35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85504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215152" y="153511"/>
            <a:ext cx="3786692" cy="4174194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4185841" y="106060"/>
            <a:ext cx="3581175" cy="4232403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7951013" y="153511"/>
            <a:ext cx="3786692" cy="4174194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89" y="332440"/>
            <a:ext cx="3325217" cy="377964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00898" y="4674550"/>
            <a:ext cx="26324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MaRBG_02 </a:t>
            </a:r>
            <a:r>
              <a:rPr lang="es-ES" dirty="0" err="1"/>
              <a:t>Efren</a:t>
            </a:r>
            <a:r>
              <a:rPr lang="es-ES" dirty="0"/>
              <a:t> </a:t>
            </a:r>
            <a:r>
              <a:rPr lang="es-ES" dirty="0" err="1"/>
              <a:t>osorio</a:t>
            </a:r>
            <a:r>
              <a:rPr lang="es-ES" dirty="0"/>
              <a:t> </a:t>
            </a:r>
            <a:endParaRPr lang="es-ES" dirty="0" smtClean="0"/>
          </a:p>
          <a:p>
            <a:r>
              <a:rPr lang="es-ES" dirty="0" smtClean="0"/>
              <a:t>reciclador </a:t>
            </a:r>
            <a:r>
              <a:rPr lang="es-ES" dirty="0"/>
              <a:t>del overo</a:t>
            </a:r>
            <a:endParaRPr lang="es-C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b="22846"/>
          <a:stretch/>
        </p:blipFill>
        <p:spPr>
          <a:xfrm>
            <a:off x="4357138" y="237597"/>
            <a:ext cx="3238580" cy="400602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9686" y="294445"/>
            <a:ext cx="3449346" cy="389232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357138" y="4630920"/>
            <a:ext cx="2755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MaRBG_02 </a:t>
            </a:r>
            <a:r>
              <a:rPr lang="es-CO" dirty="0" smtClean="0"/>
              <a:t>Jair </a:t>
            </a:r>
            <a:r>
              <a:rPr lang="es-CO" dirty="0" err="1"/>
              <a:t>rodriguez</a:t>
            </a:r>
            <a:endParaRPr lang="es-CO" dirty="0"/>
          </a:p>
        </p:txBody>
      </p:sp>
      <p:sp>
        <p:nvSpPr>
          <p:cNvPr id="10" name="Rectángulo 9"/>
          <p:cNvSpPr/>
          <p:nvPr/>
        </p:nvSpPr>
        <p:spPr>
          <a:xfrm>
            <a:off x="8119686" y="4489884"/>
            <a:ext cx="3345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MaRBG_02 </a:t>
            </a:r>
            <a:r>
              <a:rPr lang="es-CO" dirty="0" err="1" smtClean="0"/>
              <a:t>Noorverto</a:t>
            </a:r>
            <a:r>
              <a:rPr lang="es-CO" dirty="0" smtClean="0"/>
              <a:t> </a:t>
            </a:r>
            <a:r>
              <a:rPr lang="es-CO" dirty="0" err="1"/>
              <a:t>martinez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71818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-1" y="260871"/>
            <a:ext cx="3506993" cy="428880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5168" y="4871279"/>
            <a:ext cx="352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dirty="0" smtClean="0">
                <a:solidFill>
                  <a:prstClr val="white"/>
                </a:solidFill>
              </a:rPr>
              <a:t>código </a:t>
            </a:r>
            <a:r>
              <a:rPr lang="es-ES" dirty="0" smtClean="0">
                <a:solidFill>
                  <a:prstClr val="white"/>
                </a:solidFill>
              </a:rPr>
              <a:t>#35</a:t>
            </a:r>
          </a:p>
          <a:p>
            <a:r>
              <a:rPr lang="es-ES" dirty="0" err="1" smtClean="0"/>
              <a:t>carlos</a:t>
            </a:r>
            <a:r>
              <a:rPr lang="es-ES" dirty="0" smtClean="0"/>
              <a:t> </a:t>
            </a:r>
            <a:r>
              <a:rPr lang="es-ES" dirty="0" err="1" smtClean="0"/>
              <a:t>vicente</a:t>
            </a:r>
            <a:r>
              <a:rPr lang="es-ES" dirty="0" smtClean="0"/>
              <a:t> Ortiz </a:t>
            </a:r>
            <a:r>
              <a:rPr lang="es-ES" dirty="0" smtClean="0"/>
              <a:t>haciendo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850791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054344" y="4741964"/>
            <a:ext cx="3345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S" dirty="0">
              <a:solidFill>
                <a:prstClr val="white"/>
              </a:solidFill>
            </a:endParaRPr>
          </a:p>
          <a:p>
            <a:pPr lvl="0" algn="just"/>
            <a:r>
              <a:rPr lang="es-ES" dirty="0" smtClean="0">
                <a:solidFill>
                  <a:prstClr val="white"/>
                </a:solidFill>
              </a:rPr>
              <a:t>Luis </a:t>
            </a:r>
            <a:r>
              <a:rPr lang="es-ES" dirty="0">
                <a:solidFill>
                  <a:prstClr val="white"/>
                </a:solidFill>
              </a:rPr>
              <a:t>Aníbal Montilla </a:t>
            </a:r>
            <a:endParaRPr lang="es-ES" dirty="0" smtClean="0">
              <a:solidFill>
                <a:prstClr val="white"/>
              </a:solidFill>
            </a:endParaRPr>
          </a:p>
          <a:p>
            <a:pPr lvl="0" algn="just"/>
            <a:r>
              <a:rPr lang="es-ES" dirty="0" smtClean="0">
                <a:solidFill>
                  <a:prstClr val="white"/>
                </a:solidFill>
              </a:rPr>
              <a:t>código </a:t>
            </a:r>
            <a:r>
              <a:rPr lang="es-ES" dirty="0">
                <a:solidFill>
                  <a:prstClr val="white"/>
                </a:solidFill>
              </a:rPr>
              <a:t>#</a:t>
            </a:r>
            <a:r>
              <a:rPr lang="es-ES" dirty="0" smtClean="0">
                <a:solidFill>
                  <a:prstClr val="white"/>
                </a:solidFill>
              </a:rPr>
              <a:t>18</a:t>
            </a:r>
          </a:p>
          <a:p>
            <a:pPr lvl="0" algn="just"/>
            <a:r>
              <a:rPr lang="es-ES" dirty="0" smtClean="0">
                <a:solidFill>
                  <a:prstClr val="white"/>
                </a:solidFill>
              </a:rPr>
              <a:t> 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7974681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4C00DAFA-8FF7-FBE8-0EEB-31EB038E02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45159" y="4741963"/>
            <a:ext cx="2741150" cy="90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O" dirty="0" err="1" smtClean="0"/>
              <a:t>Navor</a:t>
            </a:r>
            <a:r>
              <a:rPr lang="es-CO" dirty="0" smtClean="0"/>
              <a:t> </a:t>
            </a:r>
            <a:r>
              <a:rPr lang="es-CO" dirty="0"/>
              <a:t>navarro </a:t>
            </a:r>
            <a:r>
              <a:rPr lang="es-CO" dirty="0" smtClean="0"/>
              <a:t>hoyos código # 40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146" y="398985"/>
            <a:ext cx="3608183" cy="4012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163" y="398985"/>
            <a:ext cx="3457575" cy="401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98985"/>
            <a:ext cx="3479637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74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-1" y="260871"/>
            <a:ext cx="3506993" cy="428880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811602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811602" y="4734298"/>
            <a:ext cx="334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>
                <a:solidFill>
                  <a:prstClr val="white"/>
                </a:solidFill>
              </a:rPr>
              <a:t>señora </a:t>
            </a:r>
            <a:r>
              <a:rPr lang="es-ES" dirty="0">
                <a:solidFill>
                  <a:prstClr val="white"/>
                </a:solidFill>
              </a:rPr>
              <a:t>María Elena </a:t>
            </a:r>
            <a:endParaRPr lang="es-ES" dirty="0" smtClean="0">
              <a:solidFill>
                <a:prstClr val="white"/>
              </a:solidFill>
            </a:endParaRPr>
          </a:p>
          <a:p>
            <a:pPr algn="just"/>
            <a:r>
              <a:rPr lang="es-ES" dirty="0" smtClean="0">
                <a:solidFill>
                  <a:prstClr val="white"/>
                </a:solidFill>
              </a:rPr>
              <a:t>código </a:t>
            </a:r>
            <a:r>
              <a:rPr lang="es-ES" dirty="0">
                <a:solidFill>
                  <a:prstClr val="white"/>
                </a:solidFill>
              </a:rPr>
              <a:t>#36  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7928961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5841F4F-FD4C-789D-B8E3-396FDDEEDBDA}"/>
              </a:ext>
            </a:extLst>
          </p:cNvPr>
          <p:cNvSpPr txBox="1"/>
          <p:nvPr/>
        </p:nvSpPr>
        <p:spPr>
          <a:xfrm>
            <a:off x="8061722" y="4734298"/>
            <a:ext cx="39299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 smtClean="0"/>
              <a:t>Paola Andrea Castro Núñez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616" y="544581"/>
            <a:ext cx="3256016" cy="3721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uadroTexto 3"/>
          <p:cNvSpPr txBox="1"/>
          <p:nvPr/>
        </p:nvSpPr>
        <p:spPr>
          <a:xfrm>
            <a:off x="111537" y="4706817"/>
            <a:ext cx="3236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Pedro </a:t>
            </a:r>
            <a:r>
              <a:rPr lang="es-ES" dirty="0" smtClean="0"/>
              <a:t>Antonio salgado</a:t>
            </a:r>
          </a:p>
          <a:p>
            <a:r>
              <a:rPr lang="es-ES" dirty="0" err="1" smtClean="0"/>
              <a:t>Codigo</a:t>
            </a:r>
            <a:r>
              <a:rPr lang="es-ES" dirty="0" smtClean="0"/>
              <a:t>  #1</a:t>
            </a:r>
          </a:p>
          <a:p>
            <a:r>
              <a:rPr lang="es-ES" dirty="0" smtClean="0"/>
              <a:t> </a:t>
            </a:r>
            <a:endParaRPr lang="es-C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5" y="418012"/>
            <a:ext cx="3137096" cy="3997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722" y="347694"/>
            <a:ext cx="3487214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77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-1" y="260871"/>
            <a:ext cx="3506993" cy="428880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19455" y="4741965"/>
            <a:ext cx="352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dirty="0" err="1" smtClean="0">
                <a:latin typeface="Arial" panose="020B0604020202020204" pitchFamily="34" charset="0"/>
              </a:rPr>
              <a:t>abraham</a:t>
            </a:r>
            <a:r>
              <a:rPr lang="es-ES" dirty="0" smtClean="0">
                <a:latin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</a:rPr>
              <a:t>mosquera</a:t>
            </a:r>
            <a:r>
              <a:rPr lang="es-ES" dirty="0">
                <a:latin typeface="Arial" panose="020B0604020202020204" pitchFamily="34" charset="0"/>
              </a:rPr>
              <a:t> 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811602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054344" y="4729569"/>
            <a:ext cx="3345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 smtClean="0"/>
              <a:t>yair</a:t>
            </a:r>
            <a:r>
              <a:rPr lang="es-ES" dirty="0" smtClean="0"/>
              <a:t> </a:t>
            </a:r>
            <a:r>
              <a:rPr lang="es-ES" dirty="0" err="1" smtClean="0"/>
              <a:t>rodriguez</a:t>
            </a: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7928961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71" y="270821"/>
            <a:ext cx="3322608" cy="42087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b="21714"/>
          <a:stretch/>
        </p:blipFill>
        <p:spPr>
          <a:xfrm>
            <a:off x="4041961" y="270821"/>
            <a:ext cx="3292017" cy="420878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70" y="437277"/>
            <a:ext cx="3539317" cy="393599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8276817" y="4741965"/>
            <a:ext cx="3404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 smtClean="0"/>
              <a:t>Luis </a:t>
            </a:r>
            <a:r>
              <a:rPr lang="es-CO" dirty="0" err="1"/>
              <a:t>anibal</a:t>
            </a:r>
            <a:r>
              <a:rPr lang="es-CO" dirty="0"/>
              <a:t> </a:t>
            </a:r>
            <a:r>
              <a:rPr lang="es-CO" dirty="0" err="1"/>
              <a:t>diaz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89643924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Custom 11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450823_TF67421116" id="{617D91CD-E3B3-4AD8-A8CD-D0AB6ADBAE12}" vid="{B870BB49-4ED5-4981-80BC-4E8F45A370BB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5873FAD-10D7-4DE7-A029-14288C05F5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D6F43F-4C69-4843-A937-9D003759F9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1DDD245-D6FC-4A3B-8DDB-348DE94B95C6}">
  <ds:schemaRefs>
    <ds:schemaRef ds:uri="fb0879af-3eba-417a-a55a-ffe6dcd6ca77"/>
    <ds:schemaRef ds:uri="http://schemas.microsoft.com/sharepoint/v3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6dc4bcd6-49db-4c07-9060-8acfc67cef9f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Reflexión acerca del aprendizaje </Template>
  <TotalTime>0</TotalTime>
  <Words>198</Words>
  <Application>Microsoft Office PowerPoint</Application>
  <PresentationFormat>Panorámica</PresentationFormat>
  <Paragraphs>66</Paragraphs>
  <Slides>13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Arial</vt:lpstr>
      <vt:lpstr>Calibri</vt:lpstr>
      <vt:lpstr>Trebuchet MS</vt:lpstr>
      <vt:lpstr>Berlín</vt:lpstr>
      <vt:lpstr>SUPERVISIÓN Y CONTROL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2022-12-14T21:33:36Z</dcterms:created>
  <dcterms:modified xsi:type="dcterms:W3CDTF">2023-04-03T20:10:14Z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