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56" r:id="rId5"/>
    <p:sldId id="300" r:id="rId6"/>
    <p:sldId id="274" r:id="rId7"/>
    <p:sldId id="321" r:id="rId8"/>
    <p:sldId id="320" r:id="rId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6280B"/>
    <a:srgbClr val="942D0B"/>
    <a:srgbClr val="F6BF73"/>
    <a:srgbClr val="F9D4A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882BD-4E9F-40AD-B077-D0387798D752}" v="221" dt="2022-12-30T15:18:21.102"/>
  </p1510:revLst>
</p1510:revInfo>
</file>

<file path=ppt/tableStyles.xml><?xml version="1.0" encoding="utf-8"?>
<a:tblStyleLst xmlns:a="http://schemas.openxmlformats.org/drawingml/2006/main" def="{125E5076-3810-47DD-B79F-674D7AD40C0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245" autoAdjust="0"/>
  </p:normalViewPr>
  <p:slideViewPr>
    <p:cSldViewPr snapToGrid="0">
      <p:cViewPr varScale="1">
        <p:scale>
          <a:sx n="67" d="100"/>
          <a:sy n="67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40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9D6-AD2B-4EA2-983B-CF3D9FA19257}" type="datetimeFigureOut">
              <a:rPr lang="es-ES" smtClean="0"/>
              <a:t>03/04/2023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8D937-A791-4A1B-9FE7-309CD98BDED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303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77F1D-06C5-4D5B-AE0F-034A8D48021B}" type="datetime1">
              <a:rPr lang="es-ES" smtClean="0"/>
              <a:pPr/>
              <a:t>03/04/2023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D79418-37EB-4378-AD22-89DBB000B0DA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6464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D79418-37EB-4378-AD22-89DBB000B0D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154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5D79418-37EB-4378-AD22-89DBB000B0DA}" type="slidenum">
              <a:rPr lang="es-ES" noProof="0" smtClean="0"/>
              <a:t>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0848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D826893-9059-400D-A708-615823828BC9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0" name="Gráfico 9" descr="Engranaje simple">
              <a:extLst>
                <a:ext uri="{FF2B5EF4-FFF2-40B4-BE49-F238E27FC236}">
                  <a16:creationId xmlns:a16="http://schemas.microsoft.com/office/drawing/2014/main" id="{4BD7AE3B-6321-488C-8378-B441F7AC62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52566813-48BF-44A8-9FBD-C9035FDE1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C9098912-FEFB-4951-B070-7ED0F1D4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7187CCFC-946C-4708-98C2-CC97857A5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sp>
        <p:nvSpPr>
          <p:cNvPr id="9" name="Rectángulo 8"/>
          <p:cNvSpPr/>
          <p:nvPr/>
        </p:nvSpPr>
        <p:spPr bwMode="ltGray">
          <a:xfrm>
            <a:off x="1704975" y="2598834"/>
            <a:ext cx="8782050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293" y="2742465"/>
            <a:ext cx="8494463" cy="1373070"/>
          </a:xfrm>
        </p:spPr>
        <p:txBody>
          <a:bodyPr rtlCol="0" anchor="b">
            <a:noAutofit/>
          </a:bodyPr>
          <a:lstStyle>
            <a:lvl1pPr algn="ctr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799" y="4394039"/>
            <a:ext cx="8493957" cy="11176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112956" y="5936187"/>
            <a:ext cx="2743200" cy="365125"/>
          </a:xfrm>
        </p:spPr>
        <p:txBody>
          <a:bodyPr rtlCol="0"/>
          <a:lstStyle/>
          <a:p>
            <a:pPr rtl="0"/>
            <a:fld id="{CCAC9898-19F9-4AE2-BC7D-7733AAB5D6C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4229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0A59AF3-34E3-4F2D-B219-533C8164A410}"/>
              </a:ext>
            </a:extLst>
          </p:cNvPr>
          <p:cNvSpPr/>
          <p:nvPr userDrawn="1"/>
        </p:nvSpPr>
        <p:spPr>
          <a:xfrm>
            <a:off x="0" y="2590078"/>
            <a:ext cx="1602997" cy="1660332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98DDA9-3997-4600-985C-44C2CABD0BA3}"/>
              </a:ext>
            </a:extLst>
          </p:cNvPr>
          <p:cNvSpPr/>
          <p:nvPr userDrawn="1"/>
        </p:nvSpPr>
        <p:spPr>
          <a:xfrm>
            <a:off x="10606797" y="2590077"/>
            <a:ext cx="1602997" cy="1660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03518" y="2750779"/>
            <a:ext cx="1171888" cy="1356442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889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38446" y="2336873"/>
            <a:ext cx="5608336" cy="3599313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 rtlCol="0"/>
          <a:lstStyle/>
          <a:p>
            <a:pPr rtl="0"/>
            <a:fld id="{816074A6-A6C7-4061-BD2B-4D937C891401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070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BBB30-80DB-4A1B-9DD3-A090C4EF2F33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4FC3313D-A401-4847-ABED-CDF1803D06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62BA598A-71EC-4BD4-8924-8F16E990A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2086399E-589B-48EE-B396-961A7831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F2A039E4-F69C-4905-B047-6891B77F8C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-3554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9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432922" y="2336872"/>
            <a:ext cx="2620817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303581" y="5936187"/>
            <a:ext cx="2743200" cy="365125"/>
          </a:xfrm>
        </p:spPr>
        <p:txBody>
          <a:bodyPr rtlCol="0"/>
          <a:lstStyle/>
          <a:p>
            <a:pPr rtl="0"/>
            <a:fld id="{465E95DC-3AD1-45CB-9A2D-DA7F0A119F2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432921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0074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5E59F855-D2A7-4662-804E-17B59CD1A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13022" y="2327474"/>
            <a:ext cx="6833757" cy="3608712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7573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1090482"/>
          </a:xfrm>
        </p:spPr>
        <p:txBody>
          <a:bodyPr rtlCol="0" anchor="ctr" anchorCtr="0">
            <a:normAutofit/>
          </a:bodyPr>
          <a:lstStyle>
            <a:lvl1pPr>
              <a:defRPr sz="2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6E5772-A878-4BEC-B480-C8A8B58445B8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3" name="Marcador de posición de SmartArt 12">
            <a:extLst>
              <a:ext uri="{FF2B5EF4-FFF2-40B4-BE49-F238E27FC236}">
                <a16:creationId xmlns:a16="http://schemas.microsoft.com/office/drawing/2014/main" id="{DBD7FBFD-679C-4A5B-A176-220004B60453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80321" y="386862"/>
            <a:ext cx="9614617" cy="386763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2599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22B243BA-55F2-42F1-B294-0EB708FCD888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46408269-63CF-4017-AC0D-C35B044D30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7A3695B4-ADE3-45A9-8119-67D5F83A8C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6B8F0030-0551-4558-8533-64D2E4838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59607E3E-29E0-44E4-899A-0955FA4D36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AD4251FC-462A-4B83-9F84-2358E52E3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8CC0B-C2C3-4546-9B0B-DD4DE162BEBB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1400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7FCAB52-C8F0-4659-9B95-C792632631CE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5E98770F-9E46-4F69-9A76-F671813AF5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F08BF8CF-C3C2-4767-B88B-DE07E6A62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E63AFEB7-4AAE-448E-8B0B-C2F2287771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2" name="Gráfico 21" descr="Engranaje simple">
              <a:extLst>
                <a:ext uri="{FF2B5EF4-FFF2-40B4-BE49-F238E27FC236}">
                  <a16:creationId xmlns:a16="http://schemas.microsoft.com/office/drawing/2014/main" id="{E279C731-1AAF-453A-94B0-6CC2920395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66403-21E8-4414-9317-2F381F0EC5E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72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13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CB2BD5A-C0EC-4AC1-BBF1-851D8321B964}"/>
              </a:ext>
            </a:extLst>
          </p:cNvPr>
          <p:cNvGrpSpPr/>
          <p:nvPr userDrawn="1"/>
        </p:nvGrpSpPr>
        <p:grpSpPr>
          <a:xfrm rot="5400000">
            <a:off x="188826" y="1282475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538A56DB-6938-460F-9BB3-A0A34C234B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E2A1D679-9D00-4DC7-82EC-B6C33270E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8DFB6E86-77FA-4731-B7FA-5A63254A3E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982D40F0-DDB8-45E0-B9D1-5964842C73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D744A42C-4948-489C-8EB2-12C65C47E9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9" y="5928628"/>
            <a:ext cx="10437812" cy="3211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ltGray">
          <a:xfrm>
            <a:off x="1754188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-4931" y="4556102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332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2177333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47994" y="5936187"/>
            <a:ext cx="2743200" cy="365125"/>
          </a:xfrm>
        </p:spPr>
        <p:txBody>
          <a:bodyPr rtlCol="0"/>
          <a:lstStyle/>
          <a:p>
            <a:pPr rtl="0"/>
            <a:fld id="{DA3D612B-8850-44D9-B9B7-4E9774D0618A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77334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8697" y="4698039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8936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BFC60FB4-27C2-4896-9B64-2DFE33815CE2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24" name="Gráfico 23" descr="Engranaje simple">
              <a:extLst>
                <a:ext uri="{FF2B5EF4-FFF2-40B4-BE49-F238E27FC236}">
                  <a16:creationId xmlns:a16="http://schemas.microsoft.com/office/drawing/2014/main" id="{EE89D477-BED5-4149-965A-0C122D97A0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25" name="Gráfico 24" descr="Engranaje simple">
              <a:extLst>
                <a:ext uri="{FF2B5EF4-FFF2-40B4-BE49-F238E27FC236}">
                  <a16:creationId xmlns:a16="http://schemas.microsoft.com/office/drawing/2014/main" id="{5CCE09A4-D09F-43A2-8459-2E9D3E960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26" name="Gráfico 25" descr="Engranaje simple">
              <a:extLst>
                <a:ext uri="{FF2B5EF4-FFF2-40B4-BE49-F238E27FC236}">
                  <a16:creationId xmlns:a16="http://schemas.microsoft.com/office/drawing/2014/main" id="{9A46A1B3-2A0B-4FFE-AE15-A11187E43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27" name="Gráfico 26" descr="Engranaje simple">
              <a:extLst>
                <a:ext uri="{FF2B5EF4-FFF2-40B4-BE49-F238E27FC236}">
                  <a16:creationId xmlns:a16="http://schemas.microsoft.com/office/drawing/2014/main" id="{D4F4A02A-94BC-4984-A372-3B77FC854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95D60D-E522-4993-A3B2-B0032B6112A1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52837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1F89FDF-9788-47AD-B230-0314E7C8D087}"/>
              </a:ext>
            </a:extLst>
          </p:cNvPr>
          <p:cNvGrpSpPr/>
          <p:nvPr userDrawn="1"/>
        </p:nvGrpSpPr>
        <p:grpSpPr>
          <a:xfrm rot="10800000">
            <a:off x="99308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9CD6B783-A97E-437E-B4E2-F7D761F0A2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20" name="Gráfico 19" descr="Engranaje simple">
              <a:extLst>
                <a:ext uri="{FF2B5EF4-FFF2-40B4-BE49-F238E27FC236}">
                  <a16:creationId xmlns:a16="http://schemas.microsoft.com/office/drawing/2014/main" id="{4699BB72-0480-4165-8D15-316CEED8C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21" name="Gráfico 20" descr="Engranaje simple">
              <a:extLst>
                <a:ext uri="{FF2B5EF4-FFF2-40B4-BE49-F238E27FC236}">
                  <a16:creationId xmlns:a16="http://schemas.microsoft.com/office/drawing/2014/main" id="{685C07D9-1911-4085-8555-C992A61B1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22" name="Gráfico 21" descr="Engranaje simple">
              <a:extLst>
                <a:ext uri="{FF2B5EF4-FFF2-40B4-BE49-F238E27FC236}">
                  <a16:creationId xmlns:a16="http://schemas.microsoft.com/office/drawing/2014/main" id="{D621B3C3-2371-4ED0-BC1D-87AABF852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23" name="Gráfico 22" descr="Engranaje simple">
              <a:extLst>
                <a:ext uri="{FF2B5EF4-FFF2-40B4-BE49-F238E27FC236}">
                  <a16:creationId xmlns:a16="http://schemas.microsoft.com/office/drawing/2014/main" id="{D7D15287-50FE-4441-BA06-D454D73F7E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6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989256" y="5936187"/>
            <a:ext cx="2743200" cy="365125"/>
          </a:xfrm>
        </p:spPr>
        <p:txBody>
          <a:bodyPr rtlCol="0"/>
          <a:lstStyle/>
          <a:p>
            <a:pPr rtl="0"/>
            <a:fld id="{AA4402BC-998A-469E-9199-2330C1BDCB66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11859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40493" y="748304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2664D24B-EA78-4E18-9226-569365267E5E}"/>
              </a:ext>
            </a:extLst>
          </p:cNvPr>
          <p:cNvCxnSpPr/>
          <p:nvPr userDrawn="1"/>
        </p:nvCxnSpPr>
        <p:spPr>
          <a:xfrm>
            <a:off x="85711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>
            <a:extLst>
              <a:ext uri="{FF2B5EF4-FFF2-40B4-BE49-F238E27FC236}">
                <a16:creationId xmlns:a16="http://schemas.microsoft.com/office/drawing/2014/main" id="{5BE17E03-04A7-46ED-8623-88DFFD7E30B0}"/>
              </a:ext>
            </a:extLst>
          </p:cNvPr>
          <p:cNvSpPr txBox="1">
            <a:spLocks/>
          </p:cNvSpPr>
          <p:nvPr userDrawn="1"/>
        </p:nvSpPr>
        <p:spPr>
          <a:xfrm>
            <a:off x="2106131" y="790252"/>
            <a:ext cx="3060802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endParaRPr lang="es-ES" sz="2400" noProof="0" dirty="0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A3840076-AFCB-4C84-8E23-85DAD3CBEF3E}"/>
              </a:ext>
            </a:extLst>
          </p:cNvPr>
          <p:cNvCxnSpPr/>
          <p:nvPr userDrawn="1"/>
        </p:nvCxnSpPr>
        <p:spPr>
          <a:xfrm>
            <a:off x="5294539" y="969699"/>
            <a:ext cx="0" cy="648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ítulo 50">
            <a:extLst>
              <a:ext uri="{FF2B5EF4-FFF2-40B4-BE49-F238E27FC236}">
                <a16:creationId xmlns:a16="http://schemas.microsoft.com/office/drawing/2014/main" id="{BBA20603-8433-4B38-976F-F18CF78D6B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6132" y="735087"/>
            <a:ext cx="3060802" cy="1080938"/>
          </a:xfrm>
        </p:spPr>
        <p:txBody>
          <a:bodyPr rtlCol="0" anchor="ctr" anchorCtr="0"/>
          <a:lstStyle>
            <a:lvl1pPr algn="ctr">
              <a:defRPr b="0"/>
            </a:lvl1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53" name="Marcador de texto 52">
            <a:extLst>
              <a:ext uri="{FF2B5EF4-FFF2-40B4-BE49-F238E27FC236}">
                <a16:creationId xmlns:a16="http://schemas.microsoft.com/office/drawing/2014/main" id="{EF340F6C-3335-49B0-AE89-7103CA6A7F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84611" y="735013"/>
            <a:ext cx="3060700" cy="1081087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>
              <a:defRPr sz="3600">
                <a:latin typeface="+mj-lt"/>
              </a:defRPr>
            </a:lvl2pPr>
            <a:lvl3pPr>
              <a:defRPr sz="36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600">
                <a:latin typeface="+mj-lt"/>
              </a:defRPr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5" name="Marcador de texto 54">
            <a:extLst>
              <a:ext uri="{FF2B5EF4-FFF2-40B4-BE49-F238E27FC236}">
                <a16:creationId xmlns:a16="http://schemas.microsoft.com/office/drawing/2014/main" id="{1F0AD31D-2FFB-40A9-96C2-F4EE3869BC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62988" y="746125"/>
            <a:ext cx="3070225" cy="105886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algn="ctr">
              <a:defRPr sz="3600">
                <a:latin typeface="+mj-lt"/>
              </a:defRPr>
            </a:lvl2pPr>
            <a:lvl3pPr algn="ctr">
              <a:defRPr sz="3600">
                <a:latin typeface="+mj-lt"/>
              </a:defRPr>
            </a:lvl3pPr>
            <a:lvl4pPr algn="ctr">
              <a:defRPr sz="3600">
                <a:latin typeface="+mj-lt"/>
              </a:defRPr>
            </a:lvl4pPr>
            <a:lvl5pPr algn="ctr">
              <a:defRPr sz="3600">
                <a:latin typeface="+mj-lt"/>
              </a:defRPr>
            </a:lvl5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57" name="Marcador de contenido 56">
            <a:extLst>
              <a:ext uri="{FF2B5EF4-FFF2-40B4-BE49-F238E27FC236}">
                <a16:creationId xmlns:a16="http://schemas.microsoft.com/office/drawing/2014/main" id="{52B689E9-5B4C-4CC0-AAA4-847EB66C330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106131" y="2116138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8" name="Marcador de contenido 56">
            <a:extLst>
              <a:ext uri="{FF2B5EF4-FFF2-40B4-BE49-F238E27FC236}">
                <a16:creationId xmlns:a16="http://schemas.microsoft.com/office/drawing/2014/main" id="{1D5202CC-08D0-4157-9CB3-AA1EF4A2C85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84611" y="2103211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9" name="Marcador de contenido 56">
            <a:extLst>
              <a:ext uri="{FF2B5EF4-FFF2-40B4-BE49-F238E27FC236}">
                <a16:creationId xmlns:a16="http://schemas.microsoft.com/office/drawing/2014/main" id="{7BE8E782-50B7-4C4E-BEA5-DDA27E0F681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59892" y="2097613"/>
            <a:ext cx="3060802" cy="3713162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2530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bg bwMode="blackWhite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>
            <a:extLst>
              <a:ext uri="{FF2B5EF4-FFF2-40B4-BE49-F238E27FC236}">
                <a16:creationId xmlns:a16="http://schemas.microsoft.com/office/drawing/2014/main" id="{2C074DF2-6D4F-4B58-A82E-6322DB69A6CC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42297"/>
            <a:chOff x="7232499" y="-159283"/>
            <a:chExt cx="4959501" cy="5242297"/>
          </a:xfrm>
          <a:solidFill>
            <a:srgbClr val="76280B">
              <a:alpha val="60000"/>
            </a:srgbClr>
          </a:solidFill>
        </p:grpSpPr>
        <p:pic>
          <p:nvPicPr>
            <p:cNvPr id="29" name="Gráfico 28" descr="Engranaje simple">
              <a:extLst>
                <a:ext uri="{FF2B5EF4-FFF2-40B4-BE49-F238E27FC236}">
                  <a16:creationId xmlns:a16="http://schemas.microsoft.com/office/drawing/2014/main" id="{B9A8CB2C-0A50-43EC-A2C7-F536FF84DE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31" name="Gráfico 30" descr="Engranaje simple">
              <a:extLst>
                <a:ext uri="{FF2B5EF4-FFF2-40B4-BE49-F238E27FC236}">
                  <a16:creationId xmlns:a16="http://schemas.microsoft.com/office/drawing/2014/main" id="{71F3D36D-2C1A-4D06-A27F-6A64AA118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32" name="Gráfico 31" descr="Engranaje simple">
              <a:extLst>
                <a:ext uri="{FF2B5EF4-FFF2-40B4-BE49-F238E27FC236}">
                  <a16:creationId xmlns:a16="http://schemas.microsoft.com/office/drawing/2014/main" id="{61F0F601-D5AC-45C0-92B6-2376085B0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203014"/>
              <a:ext cx="2880000" cy="2880000"/>
            </a:xfrm>
            <a:prstGeom prst="rect">
              <a:avLst/>
            </a:prstGeom>
          </p:spPr>
        </p:pic>
        <p:pic>
          <p:nvPicPr>
            <p:cNvPr id="33" name="Gráfico 32" descr="Engranaje simple">
              <a:extLst>
                <a:ext uri="{FF2B5EF4-FFF2-40B4-BE49-F238E27FC236}">
                  <a16:creationId xmlns:a16="http://schemas.microsoft.com/office/drawing/2014/main" id="{DE792A6A-B423-4979-BD59-4CD4A7406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AB941-E517-46C9-AEF7-4E182642837D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255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mú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E106B9E-EBA8-4369-8705-FDBBA60DC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0549" y="2101850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80D0165-A38B-4CE8-AE4D-186DBC04F8D4}"/>
              </a:ext>
            </a:extLst>
          </p:cNvPr>
          <p:cNvGrpSpPr/>
          <p:nvPr userDrawn="1"/>
        </p:nvGrpSpPr>
        <p:grpSpPr bwMode="ltGray">
          <a:xfrm rot="5400000">
            <a:off x="7251814" y="1766245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90C052C9-F1E0-4264-8CAC-31B0B8F76D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892FFF3D-7B2E-44EB-83BA-5453FEC48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CC5A9AF4-A787-49A3-83CF-889F9AEE0D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B5D192A5-6FE9-49BC-9104-102935BA03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90AEC2-9A7B-4901-8872-2AD12750DE8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id="{F099E8F9-E092-4E4C-AB87-FB2B4EC4D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0549" y="3044624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id="{782CF4FC-13E5-4A63-BCF2-3AF43B5F15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60549" y="3987398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8523C4DE-E0C6-4EE1-9145-DA78191746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0549" y="4930171"/>
            <a:ext cx="4433401" cy="823913"/>
          </a:xfrm>
        </p:spPr>
        <p:txBody>
          <a:bodyPr rtlCol="0" anchor="ctr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3526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EE363D07-B7E9-4C17-BF5B-ADACCCAD7C6C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BF7F7D52-1EF2-49FA-AE87-7BE7232893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ACC0D449-4064-40FD-A10D-BE7844EB8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1FE621D1-1FD9-49E2-99C8-0CB37634C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0EA6856C-35D0-465E-B0CB-B889D4DA0B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A493FB47-F1DA-40B8-A1F4-115CD1F708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6048DE-B597-4968-9187-D89E24C24569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Agregar un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33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BF5BF6C-5F7D-464E-B42E-D194CF355A7E}"/>
              </a:ext>
            </a:extLst>
          </p:cNvPr>
          <p:cNvGrpSpPr/>
          <p:nvPr userDrawn="1"/>
        </p:nvGrpSpPr>
        <p:grpSpPr bwMode="ltGray">
          <a:xfrm rot="5400000">
            <a:off x="7096454" y="1615369"/>
            <a:ext cx="4959501" cy="5525761"/>
            <a:chOff x="7232499" y="-159283"/>
            <a:chExt cx="4959501" cy="5525761"/>
          </a:xfrm>
          <a:solidFill>
            <a:srgbClr val="76280B">
              <a:alpha val="60000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8F045C13-A0AE-4F21-8EE7-47DCE4B458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D5197B13-7446-4E28-A62C-4543D7BD6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4B5B975A-536D-4192-B3DE-875F5E141A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486478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5BB09BB4-511A-4714-92A7-D9CA09D1F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4856F7-F274-4597-9875-DD47DDE25DD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6272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ido 1_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137645" y="2336873"/>
            <a:ext cx="4698358" cy="3599316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7051448" y="2336873"/>
            <a:ext cx="4700058" cy="3599316"/>
          </a:xfrm>
        </p:spPr>
        <p:txBody>
          <a:bodyPr rtlCol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 rtlCol="0"/>
          <a:lstStyle/>
          <a:p>
            <a:pPr rtl="0"/>
            <a:fld id="{E8E9F191-B2E7-4F78-ABF5-AFE67B96F2A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069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F90C5C8C-B074-498F-921D-CC0B5DF8FBD3}"/>
              </a:ext>
            </a:extLst>
          </p:cNvPr>
          <p:cNvGrpSpPr/>
          <p:nvPr userDrawn="1"/>
        </p:nvGrpSpPr>
        <p:grpSpPr>
          <a:xfrm rot="10800000">
            <a:off x="108452" y="75467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C270183A-92E0-49A5-B6BC-F193467637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6E086889-5472-4B65-A156-D0B8F369C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4BCBF44F-62C7-4F40-99DF-85C459F43E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8" name="Gráfico 17" descr="Engranaje simple">
              <a:extLst>
                <a:ext uri="{FF2B5EF4-FFF2-40B4-BE49-F238E27FC236}">
                  <a16:creationId xmlns:a16="http://schemas.microsoft.com/office/drawing/2014/main" id="{ABF64D53-5ED0-4A1D-A7EA-94CDB0D3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9" name="Gráfico 18" descr="Engranaje simple">
              <a:extLst>
                <a:ext uri="{FF2B5EF4-FFF2-40B4-BE49-F238E27FC236}">
                  <a16:creationId xmlns:a16="http://schemas.microsoft.com/office/drawing/2014/main" id="{2565C769-10BF-4E7B-B099-B4FD45843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0" y="2336873"/>
            <a:ext cx="4698358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594123" y="2336873"/>
            <a:ext cx="4700059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8AA410-AE59-49F3-A6CD-8CE7E8B99BCE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2713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11281ABC-1821-4B63-88B5-74D2B13A11AF}"/>
              </a:ext>
            </a:extLst>
          </p:cNvPr>
          <p:cNvGrpSpPr/>
          <p:nvPr userDrawn="1"/>
        </p:nvGrpSpPr>
        <p:grpSpPr>
          <a:xfrm rot="5400000">
            <a:off x="175132" y="1273331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0BD16937-7ADD-43BC-AFAD-ABA8E1E4D0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A93E95CB-8B7F-4CE0-BD90-8078D78E5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308EA72E-9FD8-4137-AF70-2F45B4623A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6" name="Gráfico 15" descr="Engranaje simple">
              <a:extLst>
                <a:ext uri="{FF2B5EF4-FFF2-40B4-BE49-F238E27FC236}">
                  <a16:creationId xmlns:a16="http://schemas.microsoft.com/office/drawing/2014/main" id="{7E5F03E5-E60E-40E5-996F-CE212FF6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7" name="Gráfico 16" descr="Engranaje simple">
              <a:extLst>
                <a:ext uri="{FF2B5EF4-FFF2-40B4-BE49-F238E27FC236}">
                  <a16:creationId xmlns:a16="http://schemas.microsoft.com/office/drawing/2014/main" id="{7EB0518D-8C62-493A-B053-F7B2F4129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70240"/>
            <a:ext cx="10437812" cy="32116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 bwMode="ltGray">
          <a:xfrm>
            <a:off x="175260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3077" y="609600"/>
            <a:ext cx="1602997" cy="1368198"/>
          </a:xfrm>
          <a:prstGeom prst="rect">
            <a:avLst/>
          </a:prstGeom>
          <a:solidFill>
            <a:srgbClr val="942D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7646" y="753228"/>
            <a:ext cx="9613861" cy="1080938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008306" y="5936187"/>
            <a:ext cx="2743200" cy="365125"/>
          </a:xfrm>
        </p:spPr>
        <p:txBody>
          <a:bodyPr rtlCol="0"/>
          <a:lstStyle/>
          <a:p>
            <a:pPr rtl="0"/>
            <a:fld id="{86F16E6D-525D-4D13-BD91-12D8662946C3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137646" y="5936188"/>
            <a:ext cx="6870660" cy="365125"/>
          </a:xfrm>
        </p:spPr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56705" y="753227"/>
            <a:ext cx="1154151" cy="1090789"/>
          </a:xfrm>
        </p:spPr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FD7CD5CF-F924-43C6-9C02-06FBC84A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644" y="2161725"/>
            <a:ext cx="9613861" cy="3702647"/>
          </a:xfrm>
        </p:spPr>
        <p:txBody>
          <a:bodyPr rtlCol="0"/>
          <a:lstStyle/>
          <a:p>
            <a:pPr lvl="0" rtl="0"/>
            <a:r>
              <a:rPr lang="es-ES" noProof="0"/>
              <a:t>Editar el estilo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318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CA97C9F-27FA-4BCE-84C2-EA9C0347E974}"/>
              </a:ext>
            </a:extLst>
          </p:cNvPr>
          <p:cNvGrpSpPr/>
          <p:nvPr userDrawn="1"/>
        </p:nvGrpSpPr>
        <p:grpSpPr>
          <a:xfrm rot="5400000">
            <a:off x="227324" y="1282732"/>
            <a:ext cx="5378800" cy="5588856"/>
            <a:chOff x="-424090" y="303112"/>
            <a:chExt cx="5378800" cy="5588856"/>
          </a:xfrm>
          <a:solidFill>
            <a:srgbClr val="F6BF73">
              <a:alpha val="30196"/>
            </a:srgbClr>
          </a:solidFill>
        </p:grpSpPr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6EEB6AF8-1385-4805-8E97-CDE431030B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13195" t="12276" r="8371" b="1368"/>
            <a:stretch/>
          </p:blipFill>
          <p:spPr>
            <a:xfrm rot="5400000">
              <a:off x="1442081" y="2451153"/>
              <a:ext cx="3275424" cy="3606205"/>
            </a:xfrm>
            <a:prstGeom prst="rect">
              <a:avLst/>
            </a:prstGeom>
          </p:spPr>
        </p:pic>
        <p:pic>
          <p:nvPicPr>
            <p:cNvPr id="12" name="Gráfico 11" descr="Engranaje simple">
              <a:extLst>
                <a:ext uri="{FF2B5EF4-FFF2-40B4-BE49-F238E27FC236}">
                  <a16:creationId xmlns:a16="http://schemas.microsoft.com/office/drawing/2014/main" id="{1F08FE59-AC1A-4BF7-B9D5-7672C8C7D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092764" y="303112"/>
              <a:ext cx="2880000" cy="2880000"/>
            </a:xfrm>
            <a:prstGeom prst="rect">
              <a:avLst/>
            </a:prstGeom>
          </p:spPr>
        </p:pic>
        <p:pic>
          <p:nvPicPr>
            <p:cNvPr id="13" name="Gráfico 12" descr="Engranaje simple">
              <a:extLst>
                <a:ext uri="{FF2B5EF4-FFF2-40B4-BE49-F238E27FC236}">
                  <a16:creationId xmlns:a16="http://schemas.microsoft.com/office/drawing/2014/main" id="{F44470E0-8B01-46E6-90F1-4B52CB3EF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24090" y="1817280"/>
              <a:ext cx="2880000" cy="2880000"/>
            </a:xfrm>
            <a:prstGeom prst="rect">
              <a:avLst/>
            </a:prstGeom>
          </p:spPr>
        </p:pic>
        <p:pic>
          <p:nvPicPr>
            <p:cNvPr id="14" name="Gráfico 13" descr="Engranaje simple">
              <a:extLst>
                <a:ext uri="{FF2B5EF4-FFF2-40B4-BE49-F238E27FC236}">
                  <a16:creationId xmlns:a16="http://schemas.microsoft.com/office/drawing/2014/main" id="{2FB2E216-0387-4DF4-A432-E877C96A7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625457" y="4024986"/>
              <a:ext cx="1620000" cy="1620000"/>
            </a:xfrm>
            <a:prstGeom prst="rect">
              <a:avLst/>
            </a:prstGeom>
          </p:spPr>
        </p:pic>
        <p:pic>
          <p:nvPicPr>
            <p:cNvPr id="15" name="Gráfico 14" descr="Engranaje simple">
              <a:extLst>
                <a:ext uri="{FF2B5EF4-FFF2-40B4-BE49-F238E27FC236}">
                  <a16:creationId xmlns:a16="http://schemas.microsoft.com/office/drawing/2014/main" id="{53685AA4-853C-46A8-8ADB-FA80FE59B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3226710" y="1355170"/>
              <a:ext cx="1728000" cy="1728000"/>
            </a:xfrm>
            <a:prstGeom prst="rect">
              <a:avLst/>
            </a:prstGeom>
          </p:spPr>
        </p:pic>
      </p:grpSp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1A18F5-E7EA-46A8-8E0E-1061323F7864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934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C2D2AED-B2EF-46D8-BC7C-81AE25C80786}"/>
              </a:ext>
            </a:extLst>
          </p:cNvPr>
          <p:cNvGrpSpPr/>
          <p:nvPr userDrawn="1"/>
        </p:nvGrpSpPr>
        <p:grpSpPr bwMode="ltGray">
          <a:xfrm>
            <a:off x="7232499" y="-159283"/>
            <a:ext cx="4959501" cy="5224009"/>
            <a:chOff x="7232499" y="-159283"/>
            <a:chExt cx="4959501" cy="5224009"/>
          </a:xfrm>
          <a:solidFill>
            <a:srgbClr val="76280B">
              <a:alpha val="60000"/>
            </a:srgbClr>
          </a:solidFill>
        </p:grpSpPr>
        <p:pic>
          <p:nvPicPr>
            <p:cNvPr id="8" name="Gráfico 7" descr="Engranaje simple">
              <a:extLst>
                <a:ext uri="{FF2B5EF4-FFF2-40B4-BE49-F238E27FC236}">
                  <a16:creationId xmlns:a16="http://schemas.microsoft.com/office/drawing/2014/main" id="{2F9289FC-9317-4EC5-8064-00D341850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8078" r="23442"/>
            <a:stretch/>
          </p:blipFill>
          <p:spPr bwMode="ltGray">
            <a:xfrm>
              <a:off x="8994950" y="0"/>
              <a:ext cx="3197050" cy="3421066"/>
            </a:xfrm>
            <a:prstGeom prst="rect">
              <a:avLst/>
            </a:prstGeom>
          </p:spPr>
        </p:pic>
        <p:pic>
          <p:nvPicPr>
            <p:cNvPr id="9" name="Gráfico 8" descr="Engranaje simple">
              <a:extLst>
                <a:ext uri="{FF2B5EF4-FFF2-40B4-BE49-F238E27FC236}">
                  <a16:creationId xmlns:a16="http://schemas.microsoft.com/office/drawing/2014/main" id="{09784D29-4AB9-4581-A176-2BC2AD58F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7232499" y="667872"/>
              <a:ext cx="2880000" cy="2880000"/>
            </a:xfrm>
            <a:prstGeom prst="rect">
              <a:avLst/>
            </a:prstGeom>
          </p:spPr>
        </p:pic>
        <p:pic>
          <p:nvPicPr>
            <p:cNvPr id="10" name="Gráfico 9" descr="Engranaje simple">
              <a:extLst>
                <a:ext uri="{FF2B5EF4-FFF2-40B4-BE49-F238E27FC236}">
                  <a16:creationId xmlns:a16="http://schemas.microsoft.com/office/drawing/2014/main" id="{25EF2775-3EFB-4A64-8FAF-4D8B56AE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746667" y="2184726"/>
              <a:ext cx="2880000" cy="2880000"/>
            </a:xfrm>
            <a:prstGeom prst="rect">
              <a:avLst/>
            </a:prstGeom>
          </p:spPr>
        </p:pic>
        <p:pic>
          <p:nvPicPr>
            <p:cNvPr id="11" name="Gráfico 10" descr="Engranaje simple">
              <a:extLst>
                <a:ext uri="{FF2B5EF4-FFF2-40B4-BE49-F238E27FC236}">
                  <a16:creationId xmlns:a16="http://schemas.microsoft.com/office/drawing/2014/main" id="{A34C11DA-4074-454D-800C-0FC5FBF1C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ltGray">
            <a:xfrm>
              <a:off x="8501643" y="-159283"/>
              <a:ext cx="1620000" cy="1620000"/>
            </a:xfrm>
            <a:prstGeom prst="rect">
              <a:avLst/>
            </a:prstGeom>
          </p:spPr>
        </p:pic>
      </p:grpSp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F4C1E5-2082-4065-8355-98D83CF567D7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3540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3FC1B72-4B86-4293-8B0C-FEE0B04CBEBE}" type="datetime1">
              <a:rPr lang="es-ES" noProof="0" smtClean="0"/>
              <a:t>03/04/2023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Agregue un pie de página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3FA76C-C565-46B6-8652-D75785E2521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322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65" r:id="rId6"/>
    <p:sldLayoutId id="2147483680" r:id="rId7"/>
    <p:sldLayoutId id="2147483666" r:id="rId8"/>
    <p:sldLayoutId id="2147483667" r:id="rId9"/>
    <p:sldLayoutId id="2147483668" r:id="rId10"/>
    <p:sldLayoutId id="2147483681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8" r:id="rId17"/>
    <p:sldLayoutId id="214748367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8BBFB-4314-436C-A688-96F483D693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 anchor="ctr" anchorCtr="0"/>
          <a:lstStyle/>
          <a:p>
            <a:pPr rtl="0"/>
            <a:r>
              <a:rPr lang="es-ES" dirty="0"/>
              <a:t>SUPERVISIÓN Y CONTROL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A173D3-8B7E-4F91-B862-AC30CB0D2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es-ES" sz="4000" dirty="0"/>
              <a:t>FUNDACION VALLE RECICLA </a:t>
            </a:r>
          </a:p>
          <a:p>
            <a:pPr rtl="0"/>
            <a:r>
              <a:rPr lang="es-ES" sz="4000" dirty="0"/>
              <a:t>FUVAR</a:t>
            </a:r>
          </a:p>
        </p:txBody>
      </p:sp>
      <p:pic>
        <p:nvPicPr>
          <p:cNvPr id="9" name="Gráfico 8" descr="Libro">
            <a:extLst>
              <a:ext uri="{FF2B5EF4-FFF2-40B4-BE49-F238E27FC236}">
                <a16:creationId xmlns:a16="http://schemas.microsoft.com/office/drawing/2014/main" id="{E26792AF-5D39-4A12-8EDD-CC09A60B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993" y="2961000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0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83E573B-C66D-1738-4624-D4AD6FCD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GINEGRA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DC8A48-EFA6-A9DD-EC06-05DBC47E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21" y="2312979"/>
            <a:ext cx="11511679" cy="37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9455" y="4741965"/>
            <a:ext cx="352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dirty="0" err="1" smtClean="0">
                <a:solidFill>
                  <a:prstClr val="white"/>
                </a:solidFill>
              </a:rPr>
              <a:t>Lamdri</a:t>
            </a:r>
            <a:r>
              <a:rPr lang="es-ES" dirty="0" smtClean="0">
                <a:solidFill>
                  <a:prstClr val="white"/>
                </a:solidFill>
              </a:rPr>
              <a:t> Javier </a:t>
            </a:r>
            <a:r>
              <a:rPr lang="es-ES" dirty="0" err="1" smtClean="0">
                <a:solidFill>
                  <a:prstClr val="white"/>
                </a:solidFill>
              </a:rPr>
              <a:t>labadilla</a:t>
            </a:r>
            <a:r>
              <a:rPr lang="es-ES" dirty="0" smtClean="0">
                <a:solidFill>
                  <a:prstClr val="white"/>
                </a:solidFill>
              </a:rPr>
              <a:t> </a:t>
            </a:r>
          </a:p>
          <a:p>
            <a:pPr lvl="0" algn="just">
              <a:defRPr/>
            </a:pPr>
            <a:r>
              <a:rPr lang="es-ES" dirty="0" smtClean="0">
                <a:solidFill>
                  <a:prstClr val="white"/>
                </a:solidFill>
              </a:rPr>
              <a:t>código </a:t>
            </a:r>
            <a:r>
              <a:rPr lang="es-ES" dirty="0">
                <a:solidFill>
                  <a:prstClr val="white"/>
                </a:solidFill>
              </a:rPr>
              <a:t># </a:t>
            </a:r>
            <a:r>
              <a:rPr lang="es-ES" dirty="0" smtClean="0">
                <a:solidFill>
                  <a:prstClr val="white"/>
                </a:solidFill>
              </a:rPr>
              <a:t>17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962902" y="294217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33738" y="4739806"/>
            <a:ext cx="200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prstClr val="white"/>
                </a:solidFill>
              </a:rPr>
              <a:t>Ruta selectiva</a:t>
            </a:r>
            <a:endParaRPr lang="es-E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145656" y="4739806"/>
            <a:ext cx="353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dirty="0" smtClean="0">
                <a:solidFill>
                  <a:prstClr val="white"/>
                </a:solidFill>
              </a:rPr>
              <a:t>Señor </a:t>
            </a:r>
            <a:r>
              <a:rPr lang="es-ES" dirty="0" err="1" smtClean="0">
                <a:solidFill>
                  <a:prstClr val="white"/>
                </a:solidFill>
              </a:rPr>
              <a:t>edinson</a:t>
            </a:r>
            <a:r>
              <a:rPr lang="es-ES" dirty="0" smtClean="0">
                <a:solidFill>
                  <a:prstClr val="white"/>
                </a:solidFill>
              </a:rPr>
              <a:t> prieto </a:t>
            </a:r>
          </a:p>
          <a:p>
            <a:pPr lvl="0" algn="just">
              <a:defRPr/>
            </a:pPr>
            <a:r>
              <a:rPr lang="es-ES" dirty="0" smtClean="0">
                <a:solidFill>
                  <a:prstClr val="white"/>
                </a:solidFill>
              </a:rPr>
              <a:t>código #12</a:t>
            </a:r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4" r="22750" b="9643"/>
          <a:stretch/>
        </p:blipFill>
        <p:spPr>
          <a:xfrm>
            <a:off x="195818" y="654850"/>
            <a:ext cx="3115353" cy="3500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3" t="24880" r="20286" b="17024"/>
          <a:stretch/>
        </p:blipFill>
        <p:spPr>
          <a:xfrm>
            <a:off x="3962902" y="574766"/>
            <a:ext cx="3549183" cy="3749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3" t="30443" b="27554"/>
          <a:stretch/>
        </p:blipFill>
        <p:spPr>
          <a:xfrm>
            <a:off x="8347166" y="551811"/>
            <a:ext cx="2899953" cy="3771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026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1FD16C-86B2-D3C5-6914-CAF962CD1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7" y="378715"/>
            <a:ext cx="3039836" cy="4053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22F1AAA-8E45-808D-01B3-D41B69798B31}"/>
              </a:ext>
            </a:extLst>
          </p:cNvPr>
          <p:cNvSpPr txBox="1"/>
          <p:nvPr/>
        </p:nvSpPr>
        <p:spPr>
          <a:xfrm>
            <a:off x="494154" y="4667520"/>
            <a:ext cx="2518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Jhon Jairo </a:t>
            </a:r>
            <a:r>
              <a:rPr lang="es-CO" dirty="0" smtClean="0"/>
              <a:t>Acosta código #6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85F802-27C9-0687-D643-67FE55B04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615" y="456607"/>
            <a:ext cx="3325290" cy="3897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AutoShape 2" descr="Ruta">
            <a:extLst>
              <a:ext uri="{FF2B5EF4-FFF2-40B4-BE49-F238E27FC236}">
                <a16:creationId xmlns:a16="http://schemas.microsoft.com/office/drawing/2014/main" id="{8CE590E1-FF94-8766-D06F-9811D58131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5559" y="4852186"/>
            <a:ext cx="2844821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O" dirty="0"/>
              <a:t>Carlos </a:t>
            </a:r>
            <a:r>
              <a:rPr lang="es-CO" dirty="0" err="1"/>
              <a:t>berrio</a:t>
            </a:r>
            <a:r>
              <a:rPr lang="es-CO" dirty="0"/>
              <a:t> </a:t>
            </a:r>
            <a:r>
              <a:rPr lang="es-CO" dirty="0" smtClean="0"/>
              <a:t>Piedrahita </a:t>
            </a:r>
          </a:p>
          <a:p>
            <a:pPr algn="ctr"/>
            <a:r>
              <a:rPr lang="es-CO" dirty="0" smtClean="0"/>
              <a:t>Ruta selectiva </a:t>
            </a: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0DF245-A2CB-99DA-408E-6EB0233AD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090" y="378715"/>
            <a:ext cx="3306478" cy="3975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012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260871"/>
            <a:ext cx="3506993" cy="428880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811602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928961" y="270821"/>
            <a:ext cx="3752736" cy="4278855"/>
          </a:xfrm>
          <a:prstGeom prst="roundRect">
            <a:avLst/>
          </a:prstGeom>
          <a:solidFill>
            <a:srgbClr val="7628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7B169A-A2E7-A388-CC53-84ADD9C9E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62"/>
          <a:stretch/>
        </p:blipFill>
        <p:spPr>
          <a:xfrm>
            <a:off x="146458" y="578863"/>
            <a:ext cx="3214074" cy="36528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594642-B8CB-8489-2350-349B0CAF5FEE}"/>
              </a:ext>
            </a:extLst>
          </p:cNvPr>
          <p:cNvSpPr txBox="1"/>
          <p:nvPr/>
        </p:nvSpPr>
        <p:spPr>
          <a:xfrm>
            <a:off x="394175" y="4707186"/>
            <a:ext cx="3506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Edison prieto el grillo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343CD7-0398-E1B6-7B55-C0DAE0341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15" y="421351"/>
            <a:ext cx="3304296" cy="3967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3477EE-D6BA-9DD5-71B3-8E5C89B9E3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11" b="2925"/>
          <a:stretch/>
        </p:blipFill>
        <p:spPr>
          <a:xfrm>
            <a:off x="8051833" y="201377"/>
            <a:ext cx="3506992" cy="434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E8C2D26-4361-C288-E16E-6B8ECD9E0AFF}"/>
              </a:ext>
            </a:extLst>
          </p:cNvPr>
          <p:cNvSpPr txBox="1"/>
          <p:nvPr/>
        </p:nvSpPr>
        <p:spPr>
          <a:xfrm>
            <a:off x="8290832" y="4867668"/>
            <a:ext cx="3506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José Albán Quintero código 24</a:t>
            </a:r>
          </a:p>
          <a:p>
            <a:r>
              <a:rPr lang="es-CO" dirty="0"/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464FE3-97F5-9107-DBF3-25A8FDC91591}"/>
              </a:ext>
            </a:extLst>
          </p:cNvPr>
          <p:cNvSpPr txBox="1"/>
          <p:nvPr/>
        </p:nvSpPr>
        <p:spPr>
          <a:xfrm>
            <a:off x="3704351" y="4767447"/>
            <a:ext cx="4347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 err="1"/>
              <a:t>Lamdri</a:t>
            </a:r>
            <a:r>
              <a:rPr lang="es-CO" dirty="0"/>
              <a:t> Javier </a:t>
            </a:r>
            <a:r>
              <a:rPr lang="es-CO" dirty="0" err="1"/>
              <a:t>labadilla</a:t>
            </a:r>
            <a:r>
              <a:rPr lang="es-CO" dirty="0"/>
              <a:t> código 17</a:t>
            </a:r>
          </a:p>
        </p:txBody>
      </p:sp>
    </p:spTree>
    <p:extLst>
      <p:ext uri="{BB962C8B-B14F-4D97-AF65-F5344CB8AC3E}">
        <p14:creationId xmlns:p14="http://schemas.microsoft.com/office/powerpoint/2010/main" val="3152529583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Custom 1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50823_TF67421116" id="{617D91CD-E3B3-4AD8-A8CD-D0AB6ADBAE12}" vid="{B870BB49-4ED5-4981-80BC-4E8F45A370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873FAD-10D7-4DE7-A029-14288C05F5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D6F43F-4C69-4843-A937-9D003759F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DDD245-D6FC-4A3B-8DDB-348DE94B95C6}">
  <ds:schemaRefs>
    <ds:schemaRef ds:uri="http://schemas.microsoft.com/office/2006/metadata/properties"/>
    <ds:schemaRef ds:uri="http://schemas.microsoft.com/sharepoint/v3"/>
    <ds:schemaRef ds:uri="fb0879af-3eba-417a-a55a-ffe6dcd6ca77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6dc4bcd6-49db-4c07-9060-8acfc67cef9f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Reflexión acerca del aprendizaje </Template>
  <TotalTime>0</TotalTime>
  <Words>50</Words>
  <Application>Microsoft Office PowerPoint</Application>
  <PresentationFormat>Panorámica</PresentationFormat>
  <Paragraphs>18</Paragraphs>
  <Slides>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Trebuchet MS</vt:lpstr>
      <vt:lpstr>Berlín</vt:lpstr>
      <vt:lpstr>SUPERVISIÓN Y CONTROL</vt:lpstr>
      <vt:lpstr>GINEGRA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2022-12-14T21:33:36Z</dcterms:created>
  <dcterms:modified xsi:type="dcterms:W3CDTF">2023-04-03T20:11:09Z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