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96" r:id="rId6"/>
    <p:sldId id="265" r:id="rId7"/>
    <p:sldId id="273" r:id="rId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6280B"/>
    <a:srgbClr val="942D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882BD-4E9F-40AD-B077-D0387798D752}" v="221" dt="2022-12-30T15:18:21.102"/>
  </p1510:revLst>
</p1510:revInfo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1245" autoAdjust="0"/>
  </p:normalViewPr>
  <p:slideViewPr>
    <p:cSldViewPr snapToGrid="0">
      <p:cViewPr varScale="1">
        <p:scale>
          <a:sx n="67" d="100"/>
          <a:sy n="67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9D6-AD2B-4EA2-983B-CF3D9FA19257}" type="datetimeFigureOut">
              <a:rPr lang="es-ES" smtClean="0"/>
              <a:t>03/04/2023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8D937-A791-4A1B-9FE7-309CD98BDED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30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7F1D-06C5-4D5B-AE0F-034A8D48021B}" type="datetime1">
              <a:rPr lang="es-ES" smtClean="0"/>
              <a:pPr/>
              <a:t>03/04/2023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D79418-37EB-4378-AD22-89DBB000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54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áfico 9" descr="Engranaje simple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rtlCol="0" anchor="b">
            <a:no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 rtlCol="0"/>
          <a:lstStyle/>
          <a:p>
            <a:pPr rtl="0"/>
            <a:fld id="{CCAC9898-19F9-4AE2-BC7D-7733AAB5D6C7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áfico 17" descr="Engranaje simple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áfico 19" descr="Engranaje simple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áfico 20" descr="Engranaje simple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 rtlCol="0"/>
          <a:lstStyle/>
          <a:p>
            <a:pPr rtl="0"/>
            <a:fld id="{816074A6-A6C7-4061-BD2B-4D937C891401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áfico 17" descr="Engranaje simple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áfico 19" descr="Engranaje simple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áfico 20" descr="Engranaje simple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 rtlCol="0"/>
          <a:lstStyle/>
          <a:p>
            <a:pPr rtl="0"/>
            <a:fld id="{465E95DC-3AD1-45CB-9A2D-DA7F0A119F27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rtlCol="0" anchor="ctr" anchorCtr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6E5772-A878-4BEC-B480-C8A8B58445B8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Marcador de posición de SmartArt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áfico 16" descr="Engranaje simple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8CC0B-C2C3-4546-9B0B-DD4DE162BEBB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áfico 19" descr="Engranaje simple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áfico 20" descr="Engranaje simple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áfico 21" descr="Engranaje simple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Imagen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agen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ángulo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E66403-21E8-4414-9317-2F381F0EC5E4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6" name="Cuadro de texto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Cuadro de texto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áfico 16" descr="Engranaje simple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Imagen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ángulo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 rtlCol="0"/>
          <a:lstStyle/>
          <a:p>
            <a:pPr rtl="0"/>
            <a:fld id="{DA3D612B-8850-44D9-B9B7-4E9774D0618A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áfico 23" descr="Engranaje simple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áfico 24" descr="Engranaje simple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áfico 25" descr="Engranaje simple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áfico 26" descr="Engranaje simple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Imagen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agen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5D60D-E522-4993-A3B2-B0032B6112A1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áfico 19" descr="Engranaje simple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áfico 20" descr="Engranaje simple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áfico 21" descr="Engranaje simple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áfico 22" descr="Engranaje simple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Imagen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Imagen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 rtlCol="0"/>
          <a:lstStyle/>
          <a:p>
            <a:pPr rtl="0"/>
            <a:fld id="{AA4402BC-998A-469E-9199-2330C1BDCB66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ítulo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es-ES" sz="2400" noProof="0" dirty="0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ítulo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6132" y="735087"/>
            <a:ext cx="3060802" cy="1080938"/>
          </a:xfrm>
        </p:spPr>
        <p:txBody>
          <a:bodyPr rtlCol="0" anchor="ctr" anchorCtr="0"/>
          <a:lstStyle>
            <a:lvl1pPr algn="ctr">
              <a:defRPr b="0"/>
            </a:lvl1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53" name="Marcador de texto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5" name="Marcador de texto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7" name="Marcador de contenido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8" name="Marcador de contenido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9" name="Marcador de contenido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áfico 28" descr="Engranaje simple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áfico 30" descr="Engranaje simple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áfico 31" descr="Engranaje simple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áfico 32" descr="Engranaje simple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0AB941-E517-46C9-AEF7-4E182642837D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mú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0AEC2-9A7B-4901-8872-2AD12750DE83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áfico 16" descr="Engranaje simple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6048DE-B597-4968-9187-D89E24C24569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4856F7-F274-4597-9875-DD47DDE25DD3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1_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áfico 16" descr="Engranaje simple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rtlCol="0"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 rtlCol="0"/>
          <a:lstStyle/>
          <a:p>
            <a:pPr rtl="0"/>
            <a:fld id="{E8E9F191-B2E7-4F78-ABF5-AFE67B96F2A4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áfico 16" descr="Engranaje simple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áfico 17" descr="Engranaje simple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Imagen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agen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AA410-AE59-49F3-A6CD-8CE7E8B99BCE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áfico 16" descr="Engranaje simple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 rtlCol="0"/>
          <a:lstStyle/>
          <a:p>
            <a:pPr rtl="0"/>
            <a:fld id="{86F16E6D-525D-4D13-BD91-12D8662946C3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Imagen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n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1A18F5-E7EA-46A8-8E0E-1061323F7864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áfico 7" descr="Engranaje simple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áfico 8" descr="Engranaje simple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áfico 9" descr="Engranaje simple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Imagen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4C1E5-2082-4065-8355-98D83CF567D7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FC1B72-4B86-4293-8B0C-FEE0B04CBEBE}" type="datetime1">
              <a:rPr lang="es-ES" noProof="0" smtClean="0"/>
              <a:t>03/04/2023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67" r:id="rId9"/>
    <p:sldLayoutId id="2147483668" r:id="rId10"/>
    <p:sldLayoutId id="2147483681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8" r:id="rId17"/>
    <p:sldLayoutId id="214748367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 anchorCtr="0"/>
          <a:lstStyle/>
          <a:p>
            <a:pPr rtl="0"/>
            <a:r>
              <a:rPr lang="es-ES" dirty="0"/>
              <a:t>SUPERVISIÓN Y CONTROL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s-ES" sz="4000" dirty="0"/>
              <a:t>FUNDACION VALLE RECICLA </a:t>
            </a:r>
          </a:p>
          <a:p>
            <a:pPr rtl="0"/>
            <a:r>
              <a:rPr lang="es-ES" sz="4000" dirty="0"/>
              <a:t>FUVAR</a:t>
            </a:r>
          </a:p>
        </p:txBody>
      </p:sp>
      <p:pic>
        <p:nvPicPr>
          <p:cNvPr id="9" name="Gráfico 8" descr="Libro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6187988-E18A-0884-C637-16094046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ANDALUCIA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313423-15A0-2B57-ACD6-455B2F8C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8" y="2368540"/>
            <a:ext cx="11018944" cy="39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-1" y="260871"/>
            <a:ext cx="3506993" cy="4288805"/>
          </a:xfrm>
          <a:prstGeom prst="roundRect">
            <a:avLst/>
          </a:prstGeom>
          <a:solidFill>
            <a:srgbClr val="7628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50791" y="270821"/>
            <a:ext cx="3752736" cy="4278855"/>
          </a:xfrm>
          <a:prstGeom prst="roundRect">
            <a:avLst/>
          </a:prstGeom>
          <a:solidFill>
            <a:srgbClr val="7628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54344" y="4741964"/>
            <a:ext cx="3345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Día 23 de noviembre </a:t>
            </a:r>
            <a:r>
              <a:rPr lang="es-ES" dirty="0">
                <a:solidFill>
                  <a:prstClr val="white"/>
                </a:solidFill>
              </a:rPr>
              <a:t>del 2022 Las señoras Roció Ospina y María Ospina código #16 y 2 hacen recorrido en Andalucía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928961" y="270821"/>
            <a:ext cx="3752736" cy="4278855"/>
          </a:xfrm>
          <a:prstGeom prst="roundRect">
            <a:avLst/>
          </a:prstGeom>
          <a:solidFill>
            <a:srgbClr val="7628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145656" y="4739806"/>
            <a:ext cx="3536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Día 22 de noviembre </a:t>
            </a:r>
            <a:r>
              <a:rPr lang="es-ES" dirty="0">
                <a:solidFill>
                  <a:prstClr val="white"/>
                </a:solidFill>
              </a:rPr>
              <a:t>del 2022 </a:t>
            </a:r>
          </a:p>
          <a:p>
            <a:pPr lvl="0" algn="just"/>
            <a:r>
              <a:rPr lang="es-ES" dirty="0">
                <a:solidFill>
                  <a:prstClr val="white"/>
                </a:solidFill>
              </a:rPr>
              <a:t>El señor Luis código #189 haciendo su ruta de recolección de reciclaje en el parque Simón </a:t>
            </a:r>
            <a:r>
              <a:rPr lang="es-ES" dirty="0" err="1">
                <a:solidFill>
                  <a:prstClr val="white"/>
                </a:solidFill>
              </a:rPr>
              <a:t>bolivar</a:t>
            </a: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14286" r="3693" b="8190"/>
          <a:stretch/>
        </p:blipFill>
        <p:spPr>
          <a:xfrm>
            <a:off x="4185740" y="486875"/>
            <a:ext cx="3082835" cy="3884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0" t="18166" r="26380" b="38977"/>
          <a:stretch/>
        </p:blipFill>
        <p:spPr>
          <a:xfrm>
            <a:off x="8048374" y="818134"/>
            <a:ext cx="3513910" cy="317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28DC9E-FAD3-9C16-FCC1-C438E04C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833" y="525967"/>
            <a:ext cx="3633531" cy="40237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1006C7-81F5-88C3-3486-B4D648AF49BE}"/>
              </a:ext>
            </a:extLst>
          </p:cNvPr>
          <p:cNvSpPr txBox="1"/>
          <p:nvPr/>
        </p:nvSpPr>
        <p:spPr>
          <a:xfrm>
            <a:off x="316571" y="4739806"/>
            <a:ext cx="3345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/>
              <a:t>Esneda</a:t>
            </a:r>
            <a:r>
              <a:rPr lang="es-CO" dirty="0"/>
              <a:t> </a:t>
            </a:r>
            <a:r>
              <a:rPr lang="es-CO" dirty="0" err="1"/>
              <a:t>garcia</a:t>
            </a:r>
            <a:r>
              <a:rPr lang="es-CO" dirty="0"/>
              <a:t> </a:t>
            </a:r>
            <a:r>
              <a:rPr lang="es-CO" dirty="0" err="1"/>
              <a:t>garzon</a:t>
            </a:r>
            <a:r>
              <a:rPr lang="es-CO" dirty="0"/>
              <a:t> código 4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972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-1" y="260871"/>
            <a:ext cx="3506993" cy="4288805"/>
          </a:xfrm>
          <a:prstGeom prst="roundRect">
            <a:avLst/>
          </a:prstGeom>
          <a:solidFill>
            <a:srgbClr val="7628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9455" y="4741965"/>
            <a:ext cx="352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white"/>
                </a:solidFill>
                <a:latin typeface="Trebuchet MS"/>
              </a:rPr>
              <a:t>Cumplimiento de la ruta de la  </a:t>
            </a:r>
            <a:r>
              <a:rPr lang="es-ES" dirty="0" smtClean="0">
                <a:solidFill>
                  <a:prstClr val="white"/>
                </a:solidFill>
                <a:latin typeface="Trebuchet MS"/>
              </a:rPr>
              <a:t> señora magnolia </a:t>
            </a:r>
            <a:r>
              <a:rPr lang="es-ES" dirty="0" err="1" smtClean="0">
                <a:solidFill>
                  <a:prstClr val="white"/>
                </a:solidFill>
                <a:latin typeface="Trebuchet MS"/>
              </a:rPr>
              <a:t>garcia</a:t>
            </a:r>
            <a:r>
              <a:rPr lang="es-ES" dirty="0" smtClean="0">
                <a:solidFill>
                  <a:prstClr val="white"/>
                </a:solidFill>
                <a:latin typeface="Trebuchet MS"/>
              </a:rPr>
              <a:t> de #Calle 15 </a:t>
            </a:r>
            <a:r>
              <a:rPr lang="es-ES" dirty="0">
                <a:solidFill>
                  <a:prstClr val="white"/>
                </a:solidFill>
                <a:latin typeface="Trebuchet MS"/>
              </a:rPr>
              <a:t>con carrera 6 </a:t>
            </a:r>
            <a:r>
              <a:rPr lang="es-ES" dirty="0" err="1" smtClean="0">
                <a:solidFill>
                  <a:prstClr val="white"/>
                </a:solidFill>
                <a:latin typeface="Trebuchet MS"/>
              </a:rPr>
              <a:t>andalucia</a:t>
            </a:r>
            <a:r>
              <a:rPr lang="es-ES" dirty="0" smtClean="0">
                <a:solidFill>
                  <a:prstClr val="white"/>
                </a:solidFill>
                <a:latin typeface="Trebuchet MS"/>
              </a:rPr>
              <a:t> del código 7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50791" y="270821"/>
            <a:ext cx="3752736" cy="4278855"/>
          </a:xfrm>
          <a:prstGeom prst="roundRect">
            <a:avLst/>
          </a:prstGeom>
          <a:solidFill>
            <a:srgbClr val="7628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57898" y="4741965"/>
            <a:ext cx="334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prstClr val="white"/>
                </a:solidFill>
              </a:rPr>
              <a:t> código  15 Adolfo espinosa</a:t>
            </a:r>
          </a:p>
          <a:p>
            <a:pPr algn="just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928961" y="270821"/>
            <a:ext cx="3752736" cy="4278855"/>
          </a:xfrm>
          <a:prstGeom prst="roundRect">
            <a:avLst/>
          </a:prstGeom>
          <a:solidFill>
            <a:srgbClr val="7628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7238" r="12074" b="16381"/>
          <a:stretch/>
        </p:blipFill>
        <p:spPr>
          <a:xfrm>
            <a:off x="98746" y="570795"/>
            <a:ext cx="3309498" cy="3668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008EFD-E4F6-F638-C7DD-1CA73BDEA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18" r="14308" b="6190"/>
          <a:stretch/>
        </p:blipFill>
        <p:spPr>
          <a:xfrm>
            <a:off x="4045162" y="386644"/>
            <a:ext cx="3345629" cy="3973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0C9E8E-15D9-1AE7-349B-5F98000F8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326" y="423901"/>
            <a:ext cx="3462828" cy="396274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B750C0-109C-7272-D356-720FBA504A7A}"/>
              </a:ext>
            </a:extLst>
          </p:cNvPr>
          <p:cNvSpPr txBox="1"/>
          <p:nvPr/>
        </p:nvSpPr>
        <p:spPr>
          <a:xfrm>
            <a:off x="7947326" y="4790951"/>
            <a:ext cx="3506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white"/>
                </a:solidFill>
              </a:rPr>
              <a:t>código  16 </a:t>
            </a:r>
            <a:r>
              <a:rPr lang="es-ES" dirty="0" err="1">
                <a:solidFill>
                  <a:prstClr val="white"/>
                </a:solidFill>
              </a:rPr>
              <a:t>Rosio</a:t>
            </a:r>
            <a:r>
              <a:rPr lang="es-ES" dirty="0">
                <a:solidFill>
                  <a:prstClr val="white"/>
                </a:solidFill>
              </a:rPr>
              <a:t>  </a:t>
            </a:r>
            <a:r>
              <a:rPr lang="es-ES" dirty="0" smtClean="0">
                <a:solidFill>
                  <a:prstClr val="white"/>
                </a:solidFill>
              </a:rPr>
              <a:t>espinosa </a:t>
            </a:r>
            <a:r>
              <a:rPr lang="es-ES" dirty="0" err="1" smtClean="0">
                <a:solidFill>
                  <a:prstClr val="white"/>
                </a:solidFill>
              </a:rPr>
              <a:t>jimenez</a:t>
            </a:r>
            <a:endParaRPr lang="es-E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631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823_TF67421116" id="{617D91CD-E3B3-4AD8-A8CD-D0AB6ADBAE12}" vid="{B870BB49-4ED5-4981-80BC-4E8F45A370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873FAD-10D7-4DE7-A029-14288C05F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D6F43F-4C69-4843-A937-9D003759F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DDD245-D6FC-4A3B-8DDB-348DE94B95C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fb0879af-3eba-417a-a55a-ffe6dcd6ca77"/>
    <ds:schemaRef ds:uri="http://schemas.microsoft.com/office/infopath/2007/PartnerControls"/>
    <ds:schemaRef ds:uri="http://schemas.openxmlformats.org/package/2006/metadata/core-properties"/>
    <ds:schemaRef ds:uri="6dc4bcd6-49db-4c07-9060-8acfc67cef9f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Reflexión acerca del aprendizaje </Template>
  <TotalTime>0</TotalTime>
  <Words>90</Words>
  <Application>Microsoft Office PowerPoint</Application>
  <PresentationFormat>Panorámica</PresentationFormat>
  <Paragraphs>12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Berlín</vt:lpstr>
      <vt:lpstr>SUPERVISIÓN Y CONTROL</vt:lpstr>
      <vt:lpstr>ANDALUCIA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2022-12-14T21:33:36Z</dcterms:created>
  <dcterms:modified xsi:type="dcterms:W3CDTF">2023-04-03T20:21:58Z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